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82" r:id="rId2"/>
  </p:sldMasterIdLst>
  <p:notesMasterIdLst>
    <p:notesMasterId r:id="rId47"/>
  </p:notesMasterIdLst>
  <p:sldIdLst>
    <p:sldId id="256" r:id="rId3"/>
    <p:sldId id="373" r:id="rId4"/>
    <p:sldId id="301" r:id="rId5"/>
    <p:sldId id="300" r:id="rId6"/>
    <p:sldId id="374" r:id="rId7"/>
    <p:sldId id="375" r:id="rId8"/>
    <p:sldId id="261" r:id="rId9"/>
    <p:sldId id="308" r:id="rId10"/>
    <p:sldId id="307" r:id="rId11"/>
    <p:sldId id="306" r:id="rId12"/>
    <p:sldId id="303" r:id="rId13"/>
    <p:sldId id="285" r:id="rId14"/>
    <p:sldId id="267" r:id="rId15"/>
    <p:sldId id="323" r:id="rId16"/>
    <p:sldId id="359" r:id="rId17"/>
    <p:sldId id="360" r:id="rId18"/>
    <p:sldId id="377" r:id="rId19"/>
    <p:sldId id="378" r:id="rId20"/>
    <p:sldId id="379" r:id="rId21"/>
    <p:sldId id="387" r:id="rId22"/>
    <p:sldId id="380" r:id="rId23"/>
    <p:sldId id="376" r:id="rId24"/>
    <p:sldId id="362" r:id="rId25"/>
    <p:sldId id="363" r:id="rId26"/>
    <p:sldId id="364" r:id="rId27"/>
    <p:sldId id="283" r:id="rId28"/>
    <p:sldId id="273" r:id="rId29"/>
    <p:sldId id="262" r:id="rId30"/>
    <p:sldId id="314" r:id="rId31"/>
    <p:sldId id="315" r:id="rId32"/>
    <p:sldId id="272" r:id="rId33"/>
    <p:sldId id="311" r:id="rId34"/>
    <p:sldId id="312" r:id="rId35"/>
    <p:sldId id="322" r:id="rId36"/>
    <p:sldId id="321" r:id="rId37"/>
    <p:sldId id="264" r:id="rId38"/>
    <p:sldId id="386" r:id="rId39"/>
    <p:sldId id="381" r:id="rId40"/>
    <p:sldId id="382" r:id="rId41"/>
    <p:sldId id="383" r:id="rId42"/>
    <p:sldId id="384" r:id="rId43"/>
    <p:sldId id="385" r:id="rId44"/>
    <p:sldId id="372" r:id="rId45"/>
    <p:sldId id="278" r:id="rId46"/>
  </p:sldIdLst>
  <p:sldSz cx="9144000" cy="5143500" type="screen16x9"/>
  <p:notesSz cx="6858000" cy="9144000"/>
  <p:embeddedFontLst>
    <p:embeddedFont>
      <p:font typeface="Alata" panose="020B0604020202020204" charset="0"/>
      <p:regular r:id="rId48"/>
    </p:embeddedFont>
    <p:embeddedFont>
      <p:font typeface="Arial Black" panose="020B0A04020102020204" pitchFamily="34" charset="0"/>
      <p:bold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Montserrat" panose="00000500000000000000" pitchFamily="2" charset="0"/>
      <p:regular r:id="rId54"/>
      <p:bold r:id="rId55"/>
      <p:italic r:id="rId56"/>
      <p:boldItalic r:id="rId57"/>
    </p:embeddedFont>
    <p:embeddedFont>
      <p:font typeface="Tw Cen MT" panose="020B0602020104020603" pitchFamily="3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E7EE"/>
    <a:srgbClr val="F3E2D0"/>
    <a:srgbClr val="F8F8F6"/>
    <a:srgbClr val="7EACEC"/>
    <a:srgbClr val="FF5969"/>
    <a:srgbClr val="52CBBE"/>
    <a:srgbClr val="44546A"/>
    <a:srgbClr val="27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D0FCEC-3626-4877-8688-2EBE2D4CA237}">
  <a:tblStyle styleId="{7CD0FCEC-3626-4877-8688-2EBE2D4CA2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3.xml"/><Relationship Id="rId61" Type="http://schemas.openxmlformats.org/officeDocument/2006/relationships/font" Target="fonts/font1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68061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0046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dc6316f5a0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dc6316f5a0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2371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dc6316f5a0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dc6316f5a0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628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dcc031ca31_0_17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dcc031ca31_0_17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9909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dc6316f5a0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dc6316f5a0_0_1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3310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d960996673_0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d960996673_0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6271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dc6316f5a0_0_1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dc6316f5a0_0_1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3469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dc6316f5a0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dc6316f5a0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4345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dc6316f5a0_0_1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dc6316f5a0_0_1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1109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dcc031ca31_0_17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dcc031ca31_0_17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6273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5386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dcc031ca31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dcc031ca31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761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dc6316f5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dc6316f5a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1414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211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dcc031ca31_0_17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dcc031ca31_0_17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3261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dcc031ca31_0_17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dcc031ca31_0_17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457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dcc031ca31_0_17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dcc031ca31_0_17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8801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dcc031ca31_0_17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dcc031ca31_0_17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2076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dcc031ca31_0_17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dcc031ca31_0_17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3530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dc6316f5a0_0_1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" name="Google Shape;1969;gdc6316f5a0_0_1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537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dcc031ca31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Google Shape;2042;gdcc031ca31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8051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0177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d960996673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d960996673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1468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06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96099667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d96099667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8047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gdcc031ca31_0_18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5" name="Google Shape;2335;gdcc031ca31_0_18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1655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dc6316f5a0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dc6316f5a0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2293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dcc031ca31_0_17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dcc031ca31_0_17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7149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4300" y="951300"/>
            <a:ext cx="4328700" cy="23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4300" y="3623525"/>
            <a:ext cx="26808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73126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8BC92D9E-6DE4-4E53-8A7D-10DE32F6D2ED}" type="slidenum">
              <a:rPr lang="en" smtClean="0"/>
              <a:pPr/>
              <a:t>‹#›</a:t>
            </a:fld>
            <a:r>
              <a:rPr lang="en" dirty="0"/>
              <a:t> of 37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71430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1430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3365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343365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615300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615300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5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73126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8BC92D9E-6DE4-4E53-8A7D-10DE32F6D2ED}" type="slidenum">
              <a:rPr lang="en" smtClean="0"/>
              <a:pPr/>
              <a:t>‹#›</a:t>
            </a:fld>
            <a:r>
              <a:rPr lang="en" dirty="0"/>
              <a:t> of 37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_3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378650" y="213620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378650" y="1593500"/>
            <a:ext cx="227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378650" y="39173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378650" y="3374675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5488650" y="213620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5488650" y="1593500"/>
            <a:ext cx="227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5488650" y="39173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5488650" y="3374675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73126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8BC92D9E-6DE4-4E53-8A7D-10DE32F6D2ED}" type="slidenum">
              <a:rPr lang="en" smtClean="0"/>
              <a:pPr/>
              <a:t>‹#›</a:t>
            </a:fld>
            <a:r>
              <a:rPr lang="en" dirty="0"/>
              <a:t> of 37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3047300" y="3284538"/>
            <a:ext cx="2807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2436350" y="1804848"/>
            <a:ext cx="4029600" cy="14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73126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8BC92D9E-6DE4-4E53-8A7D-10DE32F6D2ED}" type="slidenum">
              <a:rPr lang="en" smtClean="0"/>
              <a:pPr/>
              <a:t>‹#›</a:t>
            </a:fld>
            <a:r>
              <a:rPr lang="en" dirty="0"/>
              <a:t> of 37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23" name="Google Shape;223;p2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24" name="Google Shape;224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" name="Google Shape;225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4896300" y="1504950"/>
            <a:ext cx="3533400" cy="7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1"/>
          </p:nvPr>
        </p:nvSpPr>
        <p:spPr>
          <a:xfrm>
            <a:off x="4905375" y="2368275"/>
            <a:ext cx="3533400" cy="11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73126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8BC92D9E-6DE4-4E53-8A7D-10DE32F6D2ED}" type="slidenum">
              <a:rPr lang="en" smtClean="0"/>
              <a:pPr/>
              <a:t>‹#›</a:t>
            </a:fld>
            <a:r>
              <a:rPr lang="en" dirty="0"/>
              <a:t> of 37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1_1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714300" y="2054525"/>
            <a:ext cx="34224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723225" y="3024275"/>
            <a:ext cx="2896200" cy="10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73126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8BC92D9E-6DE4-4E53-8A7D-10DE32F6D2ED}" type="slidenum">
              <a:rPr lang="en" smtClean="0"/>
              <a:pPr/>
              <a:t>‹#›</a:t>
            </a:fld>
            <a:r>
              <a:rPr lang="en" dirty="0"/>
              <a:t> of 37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73126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8BC92D9E-6DE4-4E53-8A7D-10DE32F6D2ED}" type="slidenum">
              <a:rPr lang="en" smtClean="0"/>
              <a:pPr/>
              <a:t>‹#›</a:t>
            </a:fld>
            <a:r>
              <a:rPr lang="en" dirty="0"/>
              <a:t> of 37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157050" y="405675"/>
            <a:ext cx="8986935" cy="47478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73126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8BC92D9E-6DE4-4E53-8A7D-10DE32F6D2ED}" type="slidenum">
              <a:rPr lang="en" smtClean="0"/>
              <a:pPr/>
              <a:t>‹#›</a:t>
            </a:fld>
            <a:r>
              <a:rPr lang="en" dirty="0"/>
              <a:t> of 37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5059982" y="1531700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1520525" y="3734850"/>
            <a:ext cx="25635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5059975" y="3734850"/>
            <a:ext cx="25635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1520525" y="1531700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73126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8BC92D9E-6DE4-4E53-8A7D-10DE32F6D2ED}" type="slidenum">
              <a:rPr lang="en" smtClean="0"/>
              <a:pPr/>
              <a:t>‹#›</a:t>
            </a:fld>
            <a:r>
              <a:rPr lang="en" dirty="0"/>
              <a:t> of 37</a:t>
            </a:r>
          </a:p>
        </p:txBody>
      </p:sp>
    </p:spTree>
    <p:extLst>
      <p:ext uri="{BB962C8B-B14F-4D97-AF65-F5344CB8AC3E}">
        <p14:creationId xmlns:p14="http://schemas.microsoft.com/office/powerpoint/2010/main" val="3056619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714300" y="1398525"/>
            <a:ext cx="34224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723225" y="2368275"/>
            <a:ext cx="30774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73126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8BC92D9E-6DE4-4E53-8A7D-10DE32F6D2ED}" type="slidenum">
              <a:rPr lang="en" smtClean="0"/>
              <a:pPr/>
              <a:t>‹#›</a:t>
            </a:fld>
            <a:r>
              <a:rPr lang="en" dirty="0"/>
              <a:t> of 37</a:t>
            </a:r>
          </a:p>
        </p:txBody>
      </p:sp>
    </p:spTree>
    <p:extLst>
      <p:ext uri="{BB962C8B-B14F-4D97-AF65-F5344CB8AC3E}">
        <p14:creationId xmlns:p14="http://schemas.microsoft.com/office/powerpoint/2010/main" val="114529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4300" y="2354175"/>
            <a:ext cx="304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4300" y="3453150"/>
            <a:ext cx="25218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4300" y="1010100"/>
            <a:ext cx="30480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07752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5059982" y="2360375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518675" y="3010950"/>
            <a:ext cx="2563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5059976" y="3010950"/>
            <a:ext cx="2563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1518675" y="2360375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73126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8BC92D9E-6DE4-4E53-8A7D-10DE32F6D2ED}" type="slidenum">
              <a:rPr lang="en" smtClean="0"/>
              <a:pPr/>
              <a:t>‹#›</a:t>
            </a:fld>
            <a:r>
              <a:rPr lang="en" dirty="0"/>
              <a:t> of 37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4300" y="951300"/>
            <a:ext cx="4328700" cy="23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4300" y="3623525"/>
            <a:ext cx="26808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90744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5059982" y="2360375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518675" y="3010950"/>
            <a:ext cx="2563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5059976" y="3010950"/>
            <a:ext cx="2563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1518675" y="2360375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14080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44140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714300" y="1806875"/>
            <a:ext cx="3789000" cy="26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14300" y="1068850"/>
            <a:ext cx="30021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32235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2321475" y="2020138"/>
            <a:ext cx="4041000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80234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4189800" y="1398513"/>
            <a:ext cx="42399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5016225" y="2368275"/>
            <a:ext cx="3422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1866716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4139225" y="3145613"/>
            <a:ext cx="4290900" cy="11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635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1636500" y="2097350"/>
            <a:ext cx="6213900" cy="11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133600" y="3310675"/>
            <a:ext cx="52197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54132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1662000" y="15368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76687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662000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1662000" y="30989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766725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1662000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5652975" y="15368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475762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5652975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5652975" y="30989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4757700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5652975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6379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71430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1430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3365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343365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615300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615300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4907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9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73126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8BC92D9E-6DE4-4E53-8A7D-10DE32F6D2ED}" type="slidenum">
              <a:rPr lang="en" smtClean="0"/>
              <a:pPr/>
              <a:t>‹#›</a:t>
            </a:fld>
            <a:r>
              <a:rPr lang="en" dirty="0"/>
              <a:t> of 37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2"/>
          </p:nvPr>
        </p:nvSpPr>
        <p:spPr>
          <a:xfrm>
            <a:off x="1378650" y="213620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1378650" y="1593500"/>
            <a:ext cx="227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3"/>
          </p:nvPr>
        </p:nvSpPr>
        <p:spPr>
          <a:xfrm>
            <a:off x="1378650" y="39173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1378650" y="3374675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5"/>
          </p:nvPr>
        </p:nvSpPr>
        <p:spPr>
          <a:xfrm>
            <a:off x="5488650" y="213620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5488650" y="1593500"/>
            <a:ext cx="227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7"/>
          </p:nvPr>
        </p:nvSpPr>
        <p:spPr>
          <a:xfrm>
            <a:off x="5488650" y="3917375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5488650" y="3374675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19036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3047300" y="3284538"/>
            <a:ext cx="2807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2436350" y="1804848"/>
            <a:ext cx="4029600" cy="14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71001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23" name="Google Shape;223;p2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grpSp>
          <p:nvGrpSpPr>
            <p:cNvPr id="224" name="Google Shape;224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" name="Google Shape;225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</p:grpSp>
      </p:grpSp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4896300" y="1504950"/>
            <a:ext cx="3533400" cy="7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1"/>
          </p:nvPr>
        </p:nvSpPr>
        <p:spPr>
          <a:xfrm>
            <a:off x="4905375" y="2368275"/>
            <a:ext cx="3533400" cy="11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67955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714300" y="2054525"/>
            <a:ext cx="34224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723225" y="3024275"/>
            <a:ext cx="2896200" cy="10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119705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70381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157050" y="405675"/>
            <a:ext cx="8986935" cy="47478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38904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5059982" y="1531700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1520525" y="3734850"/>
            <a:ext cx="25635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5059975" y="3734850"/>
            <a:ext cx="25635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3"/>
          </p:nvPr>
        </p:nvSpPr>
        <p:spPr>
          <a:xfrm>
            <a:off x="1520525" y="1531700"/>
            <a:ext cx="25635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4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132239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714300" y="1398525"/>
            <a:ext cx="34224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723225" y="2368275"/>
            <a:ext cx="30774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380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714300" y="1806875"/>
            <a:ext cx="3789000" cy="26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14300" y="1068850"/>
            <a:ext cx="30021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73126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8BC92D9E-6DE4-4E53-8A7D-10DE32F6D2ED}" type="slidenum">
              <a:rPr lang="en" smtClean="0"/>
              <a:pPr/>
              <a:t>‹#›</a:t>
            </a:fld>
            <a:r>
              <a:rPr lang="en" dirty="0"/>
              <a:t> of 37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2321475" y="2020138"/>
            <a:ext cx="4041000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73126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8BC92D9E-6DE4-4E53-8A7D-10DE32F6D2ED}" type="slidenum">
              <a:rPr lang="en" smtClean="0"/>
              <a:pPr/>
              <a:t>‹#›</a:t>
            </a:fld>
            <a:r>
              <a:rPr lang="en" dirty="0"/>
              <a:t> of 37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4189800" y="1398513"/>
            <a:ext cx="42399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5016225" y="2368275"/>
            <a:ext cx="3422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73126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8BC92D9E-6DE4-4E53-8A7D-10DE32F6D2ED}" type="slidenum">
              <a:rPr lang="en" smtClean="0"/>
              <a:pPr/>
              <a:t>‹#›</a:t>
            </a:fld>
            <a:r>
              <a:rPr lang="en" dirty="0"/>
              <a:t> of 37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4139225" y="3145613"/>
            <a:ext cx="4290900" cy="11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73126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8BC92D9E-6DE4-4E53-8A7D-10DE32F6D2ED}" type="slidenum">
              <a:rPr lang="en" smtClean="0"/>
              <a:pPr/>
              <a:t>‹#›</a:t>
            </a:fld>
            <a:r>
              <a:rPr lang="en" dirty="0"/>
              <a:t> of 37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1636500" y="2097350"/>
            <a:ext cx="6213900" cy="11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133600" y="3310675"/>
            <a:ext cx="52197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73126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8BC92D9E-6DE4-4E53-8A7D-10DE32F6D2ED}" type="slidenum">
              <a:rPr lang="en" smtClean="0"/>
              <a:pPr/>
              <a:t>‹#›</a:t>
            </a:fld>
            <a:r>
              <a:rPr lang="en" dirty="0"/>
              <a:t> of 37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1662000" y="15368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76687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662000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1662000" y="30989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766725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1662000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5652975" y="15368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475762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5652975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5652975" y="30989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4757700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5652975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73126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8BC92D9E-6DE4-4E53-8A7D-10DE32F6D2ED}" type="slidenum">
              <a:rPr lang="en" smtClean="0"/>
              <a:pPr/>
              <a:t>‹#›</a:t>
            </a:fld>
            <a:r>
              <a:rPr lang="en" dirty="0"/>
              <a:t> of 37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73126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8BC92D9E-6DE4-4E53-8A7D-10DE32F6D2ED}" type="slidenum">
              <a:rPr lang="en" smtClean="0"/>
              <a:pPr/>
              <a:t>‹#›</a:t>
            </a:fld>
            <a:r>
              <a:rPr lang="en" dirty="0"/>
              <a:t> of 37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4" r:id="rId11"/>
    <p:sldLayoutId id="2147483669" r:id="rId12"/>
    <p:sldLayoutId id="2147483670" r:id="rId13"/>
    <p:sldLayoutId id="2147483672" r:id="rId14"/>
    <p:sldLayoutId id="2147483675" r:id="rId15"/>
    <p:sldLayoutId id="2147483676" r:id="rId16"/>
    <p:sldLayoutId id="2147483680" r:id="rId17"/>
    <p:sldLayoutId id="2147483681" r:id="rId18"/>
    <p:sldLayoutId id="2147483701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666666"/>
                </a:solidFill>
              </a:rPr>
              <a:pPr/>
              <a:t>‹#›</a:t>
            </a:fld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0984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33"/>
          <p:cNvGrpSpPr/>
          <p:nvPr/>
        </p:nvGrpSpPr>
        <p:grpSpPr>
          <a:xfrm>
            <a:off x="4714028" y="873441"/>
            <a:ext cx="4509041" cy="3554532"/>
            <a:chOff x="4398025" y="622868"/>
            <a:chExt cx="4671130" cy="3682308"/>
          </a:xfrm>
        </p:grpSpPr>
        <p:sp>
          <p:nvSpPr>
            <p:cNvPr id="320" name="Google Shape;320;p33"/>
            <p:cNvSpPr/>
            <p:nvPr/>
          </p:nvSpPr>
          <p:spPr>
            <a:xfrm>
              <a:off x="7506382" y="781174"/>
              <a:ext cx="689050" cy="684983"/>
            </a:xfrm>
            <a:custGeom>
              <a:avLst/>
              <a:gdLst/>
              <a:ahLst/>
              <a:cxnLst/>
              <a:rect l="l" t="t" r="r" b="b"/>
              <a:pathLst>
                <a:path w="9148" h="9094" extrusionOk="0">
                  <a:moveTo>
                    <a:pt x="4561" y="2153"/>
                  </a:moveTo>
                  <a:cubicBezTo>
                    <a:pt x="4628" y="2153"/>
                    <a:pt x="4697" y="2157"/>
                    <a:pt x="4770" y="2164"/>
                  </a:cubicBezTo>
                  <a:cubicBezTo>
                    <a:pt x="4799" y="2164"/>
                    <a:pt x="4828" y="2164"/>
                    <a:pt x="4871" y="2179"/>
                  </a:cubicBezTo>
                  <a:lnTo>
                    <a:pt x="4972" y="2193"/>
                  </a:lnTo>
                  <a:cubicBezTo>
                    <a:pt x="5001" y="2193"/>
                    <a:pt x="5030" y="2193"/>
                    <a:pt x="5074" y="2208"/>
                  </a:cubicBezTo>
                  <a:cubicBezTo>
                    <a:pt x="5146" y="2222"/>
                    <a:pt x="5233" y="2251"/>
                    <a:pt x="5320" y="2280"/>
                  </a:cubicBezTo>
                  <a:lnTo>
                    <a:pt x="5393" y="2295"/>
                  </a:lnTo>
                  <a:cubicBezTo>
                    <a:pt x="5494" y="2338"/>
                    <a:pt x="5610" y="2382"/>
                    <a:pt x="5712" y="2440"/>
                  </a:cubicBezTo>
                  <a:cubicBezTo>
                    <a:pt x="5755" y="2469"/>
                    <a:pt x="5784" y="2483"/>
                    <a:pt x="5813" y="2498"/>
                  </a:cubicBezTo>
                  <a:cubicBezTo>
                    <a:pt x="5842" y="2527"/>
                    <a:pt x="5886" y="2541"/>
                    <a:pt x="5915" y="2570"/>
                  </a:cubicBezTo>
                  <a:lnTo>
                    <a:pt x="6002" y="2628"/>
                  </a:lnTo>
                  <a:lnTo>
                    <a:pt x="6016" y="2643"/>
                  </a:lnTo>
                  <a:cubicBezTo>
                    <a:pt x="6045" y="2657"/>
                    <a:pt x="6074" y="2686"/>
                    <a:pt x="6103" y="2715"/>
                  </a:cubicBezTo>
                  <a:cubicBezTo>
                    <a:pt x="6132" y="2730"/>
                    <a:pt x="6161" y="2759"/>
                    <a:pt x="6190" y="2788"/>
                  </a:cubicBezTo>
                  <a:cubicBezTo>
                    <a:pt x="6248" y="2845"/>
                    <a:pt x="6306" y="2903"/>
                    <a:pt x="6364" y="2961"/>
                  </a:cubicBezTo>
                  <a:cubicBezTo>
                    <a:pt x="6379" y="2990"/>
                    <a:pt x="6408" y="3005"/>
                    <a:pt x="6422" y="3034"/>
                  </a:cubicBezTo>
                  <a:cubicBezTo>
                    <a:pt x="6466" y="3077"/>
                    <a:pt x="6495" y="3121"/>
                    <a:pt x="6524" y="3164"/>
                  </a:cubicBezTo>
                  <a:lnTo>
                    <a:pt x="6567" y="3222"/>
                  </a:lnTo>
                  <a:cubicBezTo>
                    <a:pt x="6625" y="3309"/>
                    <a:pt x="6668" y="3382"/>
                    <a:pt x="6712" y="3469"/>
                  </a:cubicBezTo>
                  <a:cubicBezTo>
                    <a:pt x="6726" y="3498"/>
                    <a:pt x="6741" y="3527"/>
                    <a:pt x="6755" y="3556"/>
                  </a:cubicBezTo>
                  <a:lnTo>
                    <a:pt x="6770" y="3570"/>
                  </a:lnTo>
                  <a:cubicBezTo>
                    <a:pt x="6784" y="3614"/>
                    <a:pt x="6799" y="3643"/>
                    <a:pt x="6813" y="3686"/>
                  </a:cubicBezTo>
                  <a:lnTo>
                    <a:pt x="6813" y="3701"/>
                  </a:lnTo>
                  <a:cubicBezTo>
                    <a:pt x="6828" y="3730"/>
                    <a:pt x="6828" y="3759"/>
                    <a:pt x="6842" y="3788"/>
                  </a:cubicBezTo>
                  <a:cubicBezTo>
                    <a:pt x="6857" y="3802"/>
                    <a:pt x="6857" y="3817"/>
                    <a:pt x="6857" y="3846"/>
                  </a:cubicBezTo>
                  <a:cubicBezTo>
                    <a:pt x="6886" y="3918"/>
                    <a:pt x="6900" y="3991"/>
                    <a:pt x="6929" y="4078"/>
                  </a:cubicBezTo>
                  <a:cubicBezTo>
                    <a:pt x="6929" y="4107"/>
                    <a:pt x="6929" y="4121"/>
                    <a:pt x="6944" y="4150"/>
                  </a:cubicBezTo>
                  <a:cubicBezTo>
                    <a:pt x="6944" y="4208"/>
                    <a:pt x="6958" y="4266"/>
                    <a:pt x="6973" y="4324"/>
                  </a:cubicBezTo>
                  <a:cubicBezTo>
                    <a:pt x="6973" y="4382"/>
                    <a:pt x="6973" y="4498"/>
                    <a:pt x="6973" y="4585"/>
                  </a:cubicBezTo>
                  <a:cubicBezTo>
                    <a:pt x="6973" y="4657"/>
                    <a:pt x="6987" y="4701"/>
                    <a:pt x="6987" y="4788"/>
                  </a:cubicBezTo>
                  <a:cubicBezTo>
                    <a:pt x="6987" y="4788"/>
                    <a:pt x="6987" y="4802"/>
                    <a:pt x="6987" y="4802"/>
                  </a:cubicBezTo>
                  <a:lnTo>
                    <a:pt x="6973" y="4933"/>
                  </a:lnTo>
                  <a:cubicBezTo>
                    <a:pt x="6973" y="4976"/>
                    <a:pt x="6958" y="5005"/>
                    <a:pt x="6944" y="5049"/>
                  </a:cubicBezTo>
                  <a:cubicBezTo>
                    <a:pt x="6929" y="5136"/>
                    <a:pt x="6900" y="5208"/>
                    <a:pt x="6871" y="5295"/>
                  </a:cubicBezTo>
                  <a:cubicBezTo>
                    <a:pt x="6857" y="5339"/>
                    <a:pt x="6842" y="5382"/>
                    <a:pt x="6828" y="5426"/>
                  </a:cubicBezTo>
                  <a:cubicBezTo>
                    <a:pt x="6813" y="5484"/>
                    <a:pt x="6799" y="5513"/>
                    <a:pt x="6770" y="5556"/>
                  </a:cubicBezTo>
                  <a:lnTo>
                    <a:pt x="6726" y="5643"/>
                  </a:lnTo>
                  <a:cubicBezTo>
                    <a:pt x="6697" y="5716"/>
                    <a:pt x="6639" y="5788"/>
                    <a:pt x="6596" y="5861"/>
                  </a:cubicBezTo>
                  <a:lnTo>
                    <a:pt x="6553" y="5919"/>
                  </a:lnTo>
                  <a:cubicBezTo>
                    <a:pt x="6553" y="5933"/>
                    <a:pt x="6553" y="5948"/>
                    <a:pt x="6538" y="5948"/>
                  </a:cubicBezTo>
                  <a:lnTo>
                    <a:pt x="6495" y="6020"/>
                  </a:lnTo>
                  <a:lnTo>
                    <a:pt x="6422" y="6093"/>
                  </a:lnTo>
                  <a:cubicBezTo>
                    <a:pt x="6379" y="6151"/>
                    <a:pt x="6335" y="6194"/>
                    <a:pt x="6292" y="6237"/>
                  </a:cubicBezTo>
                  <a:cubicBezTo>
                    <a:pt x="6263" y="6266"/>
                    <a:pt x="6248" y="6281"/>
                    <a:pt x="6219" y="6310"/>
                  </a:cubicBezTo>
                  <a:lnTo>
                    <a:pt x="6161" y="6368"/>
                  </a:lnTo>
                  <a:lnTo>
                    <a:pt x="6060" y="6440"/>
                  </a:lnTo>
                  <a:cubicBezTo>
                    <a:pt x="5973" y="6513"/>
                    <a:pt x="5900" y="6571"/>
                    <a:pt x="5813" y="6614"/>
                  </a:cubicBezTo>
                  <a:lnTo>
                    <a:pt x="5726" y="6672"/>
                  </a:lnTo>
                  <a:lnTo>
                    <a:pt x="5625" y="6716"/>
                  </a:lnTo>
                  <a:lnTo>
                    <a:pt x="5538" y="6759"/>
                  </a:lnTo>
                  <a:lnTo>
                    <a:pt x="5378" y="6817"/>
                  </a:lnTo>
                  <a:cubicBezTo>
                    <a:pt x="5349" y="6832"/>
                    <a:pt x="5306" y="6846"/>
                    <a:pt x="5277" y="6846"/>
                  </a:cubicBezTo>
                  <a:cubicBezTo>
                    <a:pt x="5219" y="6875"/>
                    <a:pt x="5146" y="6890"/>
                    <a:pt x="5088" y="6904"/>
                  </a:cubicBezTo>
                  <a:cubicBezTo>
                    <a:pt x="5045" y="6904"/>
                    <a:pt x="5016" y="6919"/>
                    <a:pt x="4987" y="6919"/>
                  </a:cubicBezTo>
                  <a:cubicBezTo>
                    <a:pt x="4944" y="6933"/>
                    <a:pt x="4915" y="6933"/>
                    <a:pt x="4886" y="6933"/>
                  </a:cubicBezTo>
                  <a:cubicBezTo>
                    <a:pt x="4763" y="6944"/>
                    <a:pt x="4640" y="6954"/>
                    <a:pt x="4517" y="6954"/>
                  </a:cubicBezTo>
                  <a:cubicBezTo>
                    <a:pt x="4466" y="6954"/>
                    <a:pt x="4415" y="6952"/>
                    <a:pt x="4364" y="6948"/>
                  </a:cubicBezTo>
                  <a:cubicBezTo>
                    <a:pt x="4335" y="6948"/>
                    <a:pt x="4306" y="6933"/>
                    <a:pt x="4277" y="6933"/>
                  </a:cubicBezTo>
                  <a:cubicBezTo>
                    <a:pt x="4233" y="6933"/>
                    <a:pt x="4204" y="6933"/>
                    <a:pt x="4175" y="6919"/>
                  </a:cubicBezTo>
                  <a:cubicBezTo>
                    <a:pt x="4132" y="6919"/>
                    <a:pt x="4103" y="6904"/>
                    <a:pt x="4074" y="6904"/>
                  </a:cubicBezTo>
                  <a:cubicBezTo>
                    <a:pt x="3958" y="6875"/>
                    <a:pt x="3842" y="6846"/>
                    <a:pt x="3726" y="6803"/>
                  </a:cubicBezTo>
                  <a:cubicBezTo>
                    <a:pt x="3697" y="6788"/>
                    <a:pt x="3668" y="6788"/>
                    <a:pt x="3624" y="6774"/>
                  </a:cubicBezTo>
                  <a:lnTo>
                    <a:pt x="3523" y="6730"/>
                  </a:lnTo>
                  <a:lnTo>
                    <a:pt x="3508" y="6730"/>
                  </a:lnTo>
                  <a:cubicBezTo>
                    <a:pt x="3479" y="6716"/>
                    <a:pt x="3450" y="6701"/>
                    <a:pt x="3407" y="6687"/>
                  </a:cubicBezTo>
                  <a:cubicBezTo>
                    <a:pt x="3349" y="6643"/>
                    <a:pt x="3277" y="6600"/>
                    <a:pt x="3219" y="6556"/>
                  </a:cubicBezTo>
                  <a:cubicBezTo>
                    <a:pt x="3175" y="6542"/>
                    <a:pt x="3146" y="6527"/>
                    <a:pt x="3117" y="6498"/>
                  </a:cubicBezTo>
                  <a:lnTo>
                    <a:pt x="3045" y="6440"/>
                  </a:lnTo>
                  <a:cubicBezTo>
                    <a:pt x="3001" y="6411"/>
                    <a:pt x="2972" y="6368"/>
                    <a:pt x="2929" y="6339"/>
                  </a:cubicBezTo>
                  <a:cubicBezTo>
                    <a:pt x="2900" y="6310"/>
                    <a:pt x="2871" y="6281"/>
                    <a:pt x="2827" y="6237"/>
                  </a:cubicBezTo>
                  <a:lnTo>
                    <a:pt x="2755" y="6151"/>
                  </a:lnTo>
                  <a:cubicBezTo>
                    <a:pt x="2653" y="6049"/>
                    <a:pt x="2581" y="5933"/>
                    <a:pt x="2494" y="5817"/>
                  </a:cubicBezTo>
                  <a:cubicBezTo>
                    <a:pt x="2479" y="5774"/>
                    <a:pt x="2465" y="5745"/>
                    <a:pt x="2436" y="5716"/>
                  </a:cubicBezTo>
                  <a:cubicBezTo>
                    <a:pt x="2421" y="5672"/>
                    <a:pt x="2392" y="5629"/>
                    <a:pt x="2378" y="5600"/>
                  </a:cubicBezTo>
                  <a:cubicBezTo>
                    <a:pt x="2363" y="5556"/>
                    <a:pt x="2363" y="5556"/>
                    <a:pt x="2349" y="5527"/>
                  </a:cubicBezTo>
                  <a:cubicBezTo>
                    <a:pt x="2349" y="5513"/>
                    <a:pt x="2334" y="5498"/>
                    <a:pt x="2334" y="5484"/>
                  </a:cubicBezTo>
                  <a:cubicBezTo>
                    <a:pt x="2334" y="5469"/>
                    <a:pt x="2320" y="5440"/>
                    <a:pt x="2305" y="5426"/>
                  </a:cubicBezTo>
                  <a:cubicBezTo>
                    <a:pt x="2305" y="5397"/>
                    <a:pt x="2291" y="5368"/>
                    <a:pt x="2276" y="5339"/>
                  </a:cubicBezTo>
                  <a:cubicBezTo>
                    <a:pt x="2276" y="5339"/>
                    <a:pt x="2276" y="5324"/>
                    <a:pt x="2276" y="5310"/>
                  </a:cubicBezTo>
                  <a:cubicBezTo>
                    <a:pt x="2262" y="5281"/>
                    <a:pt x="2247" y="5252"/>
                    <a:pt x="2247" y="5223"/>
                  </a:cubicBezTo>
                  <a:cubicBezTo>
                    <a:pt x="2233" y="5165"/>
                    <a:pt x="2218" y="5121"/>
                    <a:pt x="2204" y="5063"/>
                  </a:cubicBezTo>
                  <a:cubicBezTo>
                    <a:pt x="2204" y="5034"/>
                    <a:pt x="2189" y="5005"/>
                    <a:pt x="2189" y="4976"/>
                  </a:cubicBezTo>
                  <a:cubicBezTo>
                    <a:pt x="2175" y="4918"/>
                    <a:pt x="2160" y="4860"/>
                    <a:pt x="2160" y="4802"/>
                  </a:cubicBezTo>
                  <a:cubicBezTo>
                    <a:pt x="2160" y="4730"/>
                    <a:pt x="2146" y="4643"/>
                    <a:pt x="2146" y="4556"/>
                  </a:cubicBezTo>
                  <a:cubicBezTo>
                    <a:pt x="2146" y="4484"/>
                    <a:pt x="2160" y="4397"/>
                    <a:pt x="2160" y="4310"/>
                  </a:cubicBezTo>
                  <a:cubicBezTo>
                    <a:pt x="2160" y="4310"/>
                    <a:pt x="2160" y="4295"/>
                    <a:pt x="2160" y="4295"/>
                  </a:cubicBezTo>
                  <a:cubicBezTo>
                    <a:pt x="2160" y="4252"/>
                    <a:pt x="2175" y="4208"/>
                    <a:pt x="2175" y="4179"/>
                  </a:cubicBezTo>
                  <a:cubicBezTo>
                    <a:pt x="2189" y="4136"/>
                    <a:pt x="2189" y="4092"/>
                    <a:pt x="2204" y="4049"/>
                  </a:cubicBezTo>
                  <a:cubicBezTo>
                    <a:pt x="2218" y="3962"/>
                    <a:pt x="2247" y="3889"/>
                    <a:pt x="2262" y="3802"/>
                  </a:cubicBezTo>
                  <a:lnTo>
                    <a:pt x="2305" y="3715"/>
                  </a:lnTo>
                  <a:cubicBezTo>
                    <a:pt x="2305" y="3686"/>
                    <a:pt x="2320" y="3657"/>
                    <a:pt x="2334" y="3643"/>
                  </a:cubicBezTo>
                  <a:cubicBezTo>
                    <a:pt x="2334" y="3614"/>
                    <a:pt x="2349" y="3599"/>
                    <a:pt x="2349" y="3585"/>
                  </a:cubicBezTo>
                  <a:cubicBezTo>
                    <a:pt x="2363" y="3570"/>
                    <a:pt x="2378" y="3541"/>
                    <a:pt x="2378" y="3527"/>
                  </a:cubicBezTo>
                  <a:cubicBezTo>
                    <a:pt x="2407" y="3454"/>
                    <a:pt x="2450" y="3396"/>
                    <a:pt x="2479" y="3338"/>
                  </a:cubicBezTo>
                  <a:lnTo>
                    <a:pt x="2537" y="3251"/>
                  </a:lnTo>
                  <a:lnTo>
                    <a:pt x="2581" y="3179"/>
                  </a:lnTo>
                  <a:cubicBezTo>
                    <a:pt x="2610" y="3135"/>
                    <a:pt x="2639" y="3106"/>
                    <a:pt x="2668" y="3077"/>
                  </a:cubicBezTo>
                  <a:cubicBezTo>
                    <a:pt x="2697" y="3034"/>
                    <a:pt x="2711" y="3005"/>
                    <a:pt x="2740" y="2976"/>
                  </a:cubicBezTo>
                  <a:cubicBezTo>
                    <a:pt x="2769" y="2947"/>
                    <a:pt x="2798" y="2918"/>
                    <a:pt x="2827" y="2874"/>
                  </a:cubicBezTo>
                  <a:cubicBezTo>
                    <a:pt x="2987" y="2730"/>
                    <a:pt x="3146" y="2599"/>
                    <a:pt x="3334" y="2483"/>
                  </a:cubicBezTo>
                  <a:lnTo>
                    <a:pt x="3421" y="2440"/>
                  </a:lnTo>
                  <a:lnTo>
                    <a:pt x="3508" y="2396"/>
                  </a:lnTo>
                  <a:lnTo>
                    <a:pt x="3610" y="2353"/>
                  </a:lnTo>
                  <a:cubicBezTo>
                    <a:pt x="3653" y="2324"/>
                    <a:pt x="3711" y="2309"/>
                    <a:pt x="3769" y="2280"/>
                  </a:cubicBezTo>
                  <a:cubicBezTo>
                    <a:pt x="3798" y="2266"/>
                    <a:pt x="3827" y="2266"/>
                    <a:pt x="3856" y="2251"/>
                  </a:cubicBezTo>
                  <a:lnTo>
                    <a:pt x="3958" y="2222"/>
                  </a:lnTo>
                  <a:cubicBezTo>
                    <a:pt x="4016" y="2208"/>
                    <a:pt x="4088" y="2193"/>
                    <a:pt x="4161" y="2193"/>
                  </a:cubicBezTo>
                  <a:lnTo>
                    <a:pt x="4262" y="2179"/>
                  </a:lnTo>
                  <a:lnTo>
                    <a:pt x="4364" y="2164"/>
                  </a:lnTo>
                  <a:cubicBezTo>
                    <a:pt x="4429" y="2157"/>
                    <a:pt x="4494" y="2153"/>
                    <a:pt x="4561" y="2153"/>
                  </a:cubicBezTo>
                  <a:close/>
                  <a:moveTo>
                    <a:pt x="4588" y="1"/>
                  </a:moveTo>
                  <a:cubicBezTo>
                    <a:pt x="4422" y="1"/>
                    <a:pt x="4255" y="12"/>
                    <a:pt x="4088" y="33"/>
                  </a:cubicBezTo>
                  <a:cubicBezTo>
                    <a:pt x="3827" y="62"/>
                    <a:pt x="3624" y="309"/>
                    <a:pt x="3653" y="570"/>
                  </a:cubicBezTo>
                  <a:lnTo>
                    <a:pt x="3653" y="613"/>
                  </a:lnTo>
                  <a:cubicBezTo>
                    <a:pt x="3653" y="642"/>
                    <a:pt x="3653" y="657"/>
                    <a:pt x="3653" y="686"/>
                  </a:cubicBezTo>
                  <a:cubicBezTo>
                    <a:pt x="3653" y="874"/>
                    <a:pt x="3552" y="1048"/>
                    <a:pt x="3378" y="1135"/>
                  </a:cubicBezTo>
                  <a:lnTo>
                    <a:pt x="3334" y="1149"/>
                  </a:lnTo>
                  <a:lnTo>
                    <a:pt x="3190" y="1207"/>
                  </a:lnTo>
                  <a:lnTo>
                    <a:pt x="3059" y="1265"/>
                  </a:lnTo>
                  <a:lnTo>
                    <a:pt x="3030" y="1280"/>
                  </a:lnTo>
                  <a:cubicBezTo>
                    <a:pt x="2964" y="1306"/>
                    <a:pt x="2895" y="1319"/>
                    <a:pt x="2827" y="1319"/>
                  </a:cubicBezTo>
                  <a:cubicBezTo>
                    <a:pt x="2673" y="1319"/>
                    <a:pt x="2526" y="1252"/>
                    <a:pt x="2436" y="1121"/>
                  </a:cubicBezTo>
                  <a:cubicBezTo>
                    <a:pt x="2336" y="985"/>
                    <a:pt x="2185" y="917"/>
                    <a:pt x="2030" y="917"/>
                  </a:cubicBezTo>
                  <a:cubicBezTo>
                    <a:pt x="1937" y="917"/>
                    <a:pt x="1841" y="941"/>
                    <a:pt x="1754" y="990"/>
                  </a:cubicBezTo>
                  <a:lnTo>
                    <a:pt x="1711" y="1019"/>
                  </a:lnTo>
                  <a:cubicBezTo>
                    <a:pt x="1465" y="1222"/>
                    <a:pt x="1233" y="1454"/>
                    <a:pt x="1030" y="1715"/>
                  </a:cubicBezTo>
                  <a:cubicBezTo>
                    <a:pt x="928" y="1845"/>
                    <a:pt x="885" y="2005"/>
                    <a:pt x="943" y="2164"/>
                  </a:cubicBezTo>
                  <a:cubicBezTo>
                    <a:pt x="957" y="2208"/>
                    <a:pt x="972" y="2251"/>
                    <a:pt x="1001" y="2295"/>
                  </a:cubicBezTo>
                  <a:cubicBezTo>
                    <a:pt x="1015" y="2324"/>
                    <a:pt x="1044" y="2367"/>
                    <a:pt x="1073" y="2382"/>
                  </a:cubicBezTo>
                  <a:lnTo>
                    <a:pt x="1117" y="2425"/>
                  </a:lnTo>
                  <a:cubicBezTo>
                    <a:pt x="1305" y="2570"/>
                    <a:pt x="1378" y="2817"/>
                    <a:pt x="1276" y="3034"/>
                  </a:cubicBezTo>
                  <a:cubicBezTo>
                    <a:pt x="1233" y="3135"/>
                    <a:pt x="1189" y="3237"/>
                    <a:pt x="1146" y="3338"/>
                  </a:cubicBezTo>
                  <a:cubicBezTo>
                    <a:pt x="1131" y="3396"/>
                    <a:pt x="1102" y="3454"/>
                    <a:pt x="1059" y="3498"/>
                  </a:cubicBezTo>
                  <a:cubicBezTo>
                    <a:pt x="1030" y="3527"/>
                    <a:pt x="1001" y="3541"/>
                    <a:pt x="972" y="3570"/>
                  </a:cubicBezTo>
                  <a:cubicBezTo>
                    <a:pt x="943" y="3585"/>
                    <a:pt x="899" y="3599"/>
                    <a:pt x="870" y="3614"/>
                  </a:cubicBezTo>
                  <a:cubicBezTo>
                    <a:pt x="841" y="3628"/>
                    <a:pt x="827" y="3643"/>
                    <a:pt x="798" y="3643"/>
                  </a:cubicBezTo>
                  <a:cubicBezTo>
                    <a:pt x="769" y="3650"/>
                    <a:pt x="740" y="3654"/>
                    <a:pt x="711" y="3654"/>
                  </a:cubicBezTo>
                  <a:cubicBezTo>
                    <a:pt x="682" y="3654"/>
                    <a:pt x="653" y="3650"/>
                    <a:pt x="624" y="3643"/>
                  </a:cubicBezTo>
                  <a:lnTo>
                    <a:pt x="450" y="3643"/>
                  </a:lnTo>
                  <a:cubicBezTo>
                    <a:pt x="232" y="3686"/>
                    <a:pt x="73" y="3860"/>
                    <a:pt x="44" y="4078"/>
                  </a:cubicBezTo>
                  <a:cubicBezTo>
                    <a:pt x="0" y="4397"/>
                    <a:pt x="0" y="4730"/>
                    <a:pt x="44" y="5049"/>
                  </a:cubicBezTo>
                  <a:cubicBezTo>
                    <a:pt x="70" y="5305"/>
                    <a:pt x="277" y="5494"/>
                    <a:pt x="525" y="5494"/>
                  </a:cubicBezTo>
                  <a:cubicBezTo>
                    <a:pt x="557" y="5494"/>
                    <a:pt x="590" y="5490"/>
                    <a:pt x="624" y="5484"/>
                  </a:cubicBezTo>
                  <a:lnTo>
                    <a:pt x="696" y="5484"/>
                  </a:lnTo>
                  <a:cubicBezTo>
                    <a:pt x="798" y="5484"/>
                    <a:pt x="885" y="5527"/>
                    <a:pt x="972" y="5571"/>
                  </a:cubicBezTo>
                  <a:cubicBezTo>
                    <a:pt x="1001" y="5585"/>
                    <a:pt x="1015" y="5614"/>
                    <a:pt x="1030" y="5629"/>
                  </a:cubicBezTo>
                  <a:cubicBezTo>
                    <a:pt x="1088" y="5672"/>
                    <a:pt x="1131" y="5730"/>
                    <a:pt x="1160" y="5803"/>
                  </a:cubicBezTo>
                  <a:cubicBezTo>
                    <a:pt x="1189" y="5904"/>
                    <a:pt x="1233" y="6006"/>
                    <a:pt x="1276" y="6107"/>
                  </a:cubicBezTo>
                  <a:cubicBezTo>
                    <a:pt x="1378" y="6310"/>
                    <a:pt x="1320" y="6527"/>
                    <a:pt x="1175" y="6672"/>
                  </a:cubicBezTo>
                  <a:lnTo>
                    <a:pt x="1117" y="6716"/>
                  </a:lnTo>
                  <a:cubicBezTo>
                    <a:pt x="1073" y="6745"/>
                    <a:pt x="1030" y="6788"/>
                    <a:pt x="1001" y="6846"/>
                  </a:cubicBezTo>
                  <a:cubicBezTo>
                    <a:pt x="972" y="6875"/>
                    <a:pt x="957" y="6919"/>
                    <a:pt x="943" y="6977"/>
                  </a:cubicBezTo>
                  <a:cubicBezTo>
                    <a:pt x="943" y="6991"/>
                    <a:pt x="943" y="7006"/>
                    <a:pt x="928" y="7020"/>
                  </a:cubicBezTo>
                  <a:lnTo>
                    <a:pt x="928" y="7064"/>
                  </a:lnTo>
                  <a:cubicBezTo>
                    <a:pt x="928" y="7078"/>
                    <a:pt x="928" y="7093"/>
                    <a:pt x="928" y="7107"/>
                  </a:cubicBezTo>
                  <a:lnTo>
                    <a:pt x="928" y="7122"/>
                  </a:lnTo>
                  <a:lnTo>
                    <a:pt x="928" y="7194"/>
                  </a:lnTo>
                  <a:cubicBezTo>
                    <a:pt x="943" y="7223"/>
                    <a:pt x="943" y="7238"/>
                    <a:pt x="957" y="7267"/>
                  </a:cubicBezTo>
                  <a:cubicBezTo>
                    <a:pt x="957" y="7267"/>
                    <a:pt x="957" y="7281"/>
                    <a:pt x="957" y="7281"/>
                  </a:cubicBezTo>
                  <a:cubicBezTo>
                    <a:pt x="972" y="7296"/>
                    <a:pt x="972" y="7325"/>
                    <a:pt x="986" y="7339"/>
                  </a:cubicBezTo>
                  <a:lnTo>
                    <a:pt x="986" y="7354"/>
                  </a:lnTo>
                  <a:cubicBezTo>
                    <a:pt x="1001" y="7368"/>
                    <a:pt x="1001" y="7383"/>
                    <a:pt x="1015" y="7397"/>
                  </a:cubicBezTo>
                  <a:cubicBezTo>
                    <a:pt x="1218" y="7658"/>
                    <a:pt x="1450" y="7890"/>
                    <a:pt x="1711" y="8093"/>
                  </a:cubicBezTo>
                  <a:cubicBezTo>
                    <a:pt x="1796" y="8166"/>
                    <a:pt x="1901" y="8198"/>
                    <a:pt x="2001" y="8198"/>
                  </a:cubicBezTo>
                  <a:cubicBezTo>
                    <a:pt x="2021" y="8198"/>
                    <a:pt x="2040" y="8197"/>
                    <a:pt x="2059" y="8194"/>
                  </a:cubicBezTo>
                  <a:cubicBezTo>
                    <a:pt x="2102" y="8194"/>
                    <a:pt x="2146" y="8180"/>
                    <a:pt x="2189" y="8165"/>
                  </a:cubicBezTo>
                  <a:cubicBezTo>
                    <a:pt x="2291" y="8136"/>
                    <a:pt x="2363" y="8078"/>
                    <a:pt x="2421" y="8006"/>
                  </a:cubicBezTo>
                  <a:lnTo>
                    <a:pt x="2465" y="7948"/>
                  </a:lnTo>
                  <a:cubicBezTo>
                    <a:pt x="2523" y="7905"/>
                    <a:pt x="2581" y="7861"/>
                    <a:pt x="2653" y="7832"/>
                  </a:cubicBezTo>
                  <a:lnTo>
                    <a:pt x="2827" y="7789"/>
                  </a:lnTo>
                  <a:cubicBezTo>
                    <a:pt x="2900" y="7803"/>
                    <a:pt x="2972" y="7818"/>
                    <a:pt x="3030" y="7847"/>
                  </a:cubicBezTo>
                  <a:cubicBezTo>
                    <a:pt x="3132" y="7890"/>
                    <a:pt x="3233" y="7933"/>
                    <a:pt x="3334" y="7962"/>
                  </a:cubicBezTo>
                  <a:cubicBezTo>
                    <a:pt x="3421" y="8006"/>
                    <a:pt x="3508" y="8064"/>
                    <a:pt x="3566" y="8151"/>
                  </a:cubicBezTo>
                  <a:cubicBezTo>
                    <a:pt x="3581" y="8180"/>
                    <a:pt x="3610" y="8209"/>
                    <a:pt x="3610" y="8252"/>
                  </a:cubicBezTo>
                  <a:cubicBezTo>
                    <a:pt x="3653" y="8325"/>
                    <a:pt x="3653" y="8412"/>
                    <a:pt x="3639" y="8499"/>
                  </a:cubicBezTo>
                  <a:cubicBezTo>
                    <a:pt x="3610" y="8760"/>
                    <a:pt x="3769" y="9006"/>
                    <a:pt x="4030" y="9064"/>
                  </a:cubicBezTo>
                  <a:lnTo>
                    <a:pt x="4074" y="9064"/>
                  </a:lnTo>
                  <a:cubicBezTo>
                    <a:pt x="4248" y="9079"/>
                    <a:pt x="4407" y="9093"/>
                    <a:pt x="4567" y="9093"/>
                  </a:cubicBezTo>
                  <a:cubicBezTo>
                    <a:pt x="4726" y="9093"/>
                    <a:pt x="4900" y="9079"/>
                    <a:pt x="5059" y="9064"/>
                  </a:cubicBezTo>
                  <a:cubicBezTo>
                    <a:pt x="5175" y="9050"/>
                    <a:pt x="5277" y="9006"/>
                    <a:pt x="5364" y="8919"/>
                  </a:cubicBezTo>
                  <a:cubicBezTo>
                    <a:pt x="5393" y="8876"/>
                    <a:pt x="5422" y="8847"/>
                    <a:pt x="5436" y="8803"/>
                  </a:cubicBezTo>
                  <a:cubicBezTo>
                    <a:pt x="5451" y="8789"/>
                    <a:pt x="5465" y="8774"/>
                    <a:pt x="5465" y="8745"/>
                  </a:cubicBezTo>
                  <a:cubicBezTo>
                    <a:pt x="5494" y="8673"/>
                    <a:pt x="5509" y="8586"/>
                    <a:pt x="5494" y="8499"/>
                  </a:cubicBezTo>
                  <a:cubicBezTo>
                    <a:pt x="5494" y="8470"/>
                    <a:pt x="5494" y="8441"/>
                    <a:pt x="5494" y="8426"/>
                  </a:cubicBezTo>
                  <a:cubicBezTo>
                    <a:pt x="5494" y="8209"/>
                    <a:pt x="5625" y="8020"/>
                    <a:pt x="5813" y="7948"/>
                  </a:cubicBezTo>
                  <a:cubicBezTo>
                    <a:pt x="5915" y="7919"/>
                    <a:pt x="6016" y="7876"/>
                    <a:pt x="6118" y="7832"/>
                  </a:cubicBezTo>
                  <a:cubicBezTo>
                    <a:pt x="6183" y="7796"/>
                    <a:pt x="6255" y="7778"/>
                    <a:pt x="6328" y="7778"/>
                  </a:cubicBezTo>
                  <a:cubicBezTo>
                    <a:pt x="6400" y="7778"/>
                    <a:pt x="6473" y="7796"/>
                    <a:pt x="6538" y="7832"/>
                  </a:cubicBezTo>
                  <a:cubicBezTo>
                    <a:pt x="6582" y="7847"/>
                    <a:pt x="6611" y="7876"/>
                    <a:pt x="6639" y="7890"/>
                  </a:cubicBezTo>
                  <a:cubicBezTo>
                    <a:pt x="6654" y="7905"/>
                    <a:pt x="6668" y="7919"/>
                    <a:pt x="6683" y="7933"/>
                  </a:cubicBezTo>
                  <a:cubicBezTo>
                    <a:pt x="6697" y="7948"/>
                    <a:pt x="6712" y="7962"/>
                    <a:pt x="6726" y="7977"/>
                  </a:cubicBezTo>
                  <a:cubicBezTo>
                    <a:pt x="6817" y="8113"/>
                    <a:pt x="6964" y="8181"/>
                    <a:pt x="7119" y="8181"/>
                  </a:cubicBezTo>
                  <a:cubicBezTo>
                    <a:pt x="7211" y="8181"/>
                    <a:pt x="7306" y="8156"/>
                    <a:pt x="7393" y="8107"/>
                  </a:cubicBezTo>
                  <a:lnTo>
                    <a:pt x="7437" y="8078"/>
                  </a:lnTo>
                  <a:cubicBezTo>
                    <a:pt x="7553" y="7977"/>
                    <a:pt x="7683" y="7861"/>
                    <a:pt x="7799" y="7745"/>
                  </a:cubicBezTo>
                  <a:cubicBezTo>
                    <a:pt x="7915" y="7629"/>
                    <a:pt x="8017" y="7513"/>
                    <a:pt x="8118" y="7383"/>
                  </a:cubicBezTo>
                  <a:cubicBezTo>
                    <a:pt x="8220" y="7252"/>
                    <a:pt x="8249" y="7093"/>
                    <a:pt x="8205" y="6933"/>
                  </a:cubicBezTo>
                  <a:cubicBezTo>
                    <a:pt x="8205" y="6904"/>
                    <a:pt x="8191" y="6890"/>
                    <a:pt x="8176" y="6861"/>
                  </a:cubicBezTo>
                  <a:cubicBezTo>
                    <a:pt x="8176" y="6846"/>
                    <a:pt x="8162" y="6817"/>
                    <a:pt x="8147" y="6803"/>
                  </a:cubicBezTo>
                  <a:cubicBezTo>
                    <a:pt x="8133" y="6774"/>
                    <a:pt x="8104" y="6745"/>
                    <a:pt x="8075" y="6716"/>
                  </a:cubicBezTo>
                  <a:lnTo>
                    <a:pt x="8031" y="6672"/>
                  </a:lnTo>
                  <a:cubicBezTo>
                    <a:pt x="8017" y="6658"/>
                    <a:pt x="8002" y="6658"/>
                    <a:pt x="7988" y="6643"/>
                  </a:cubicBezTo>
                  <a:cubicBezTo>
                    <a:pt x="7828" y="6498"/>
                    <a:pt x="7785" y="6266"/>
                    <a:pt x="7872" y="6078"/>
                  </a:cubicBezTo>
                  <a:cubicBezTo>
                    <a:pt x="7915" y="5977"/>
                    <a:pt x="7959" y="5875"/>
                    <a:pt x="8002" y="5774"/>
                  </a:cubicBezTo>
                  <a:cubicBezTo>
                    <a:pt x="8065" y="5571"/>
                    <a:pt x="8250" y="5446"/>
                    <a:pt x="8449" y="5446"/>
                  </a:cubicBezTo>
                  <a:cubicBezTo>
                    <a:pt x="8479" y="5446"/>
                    <a:pt x="8509" y="5449"/>
                    <a:pt x="8538" y="5455"/>
                  </a:cubicBezTo>
                  <a:cubicBezTo>
                    <a:pt x="8558" y="5457"/>
                    <a:pt x="8578" y="5458"/>
                    <a:pt x="8598" y="5458"/>
                  </a:cubicBezTo>
                  <a:cubicBezTo>
                    <a:pt x="8694" y="5458"/>
                    <a:pt x="8788" y="5430"/>
                    <a:pt x="8872" y="5382"/>
                  </a:cubicBezTo>
                  <a:cubicBezTo>
                    <a:pt x="8901" y="5368"/>
                    <a:pt x="8915" y="5353"/>
                    <a:pt x="8944" y="5339"/>
                  </a:cubicBezTo>
                  <a:lnTo>
                    <a:pt x="8973" y="5295"/>
                  </a:lnTo>
                  <a:cubicBezTo>
                    <a:pt x="8988" y="5295"/>
                    <a:pt x="8988" y="5281"/>
                    <a:pt x="9002" y="5266"/>
                  </a:cubicBezTo>
                  <a:cubicBezTo>
                    <a:pt x="9060" y="5194"/>
                    <a:pt x="9104" y="5107"/>
                    <a:pt x="9104" y="5020"/>
                  </a:cubicBezTo>
                  <a:cubicBezTo>
                    <a:pt x="9147" y="4686"/>
                    <a:pt x="9147" y="4368"/>
                    <a:pt x="9104" y="4034"/>
                  </a:cubicBezTo>
                  <a:lnTo>
                    <a:pt x="9104" y="4063"/>
                  </a:lnTo>
                  <a:cubicBezTo>
                    <a:pt x="9104" y="4020"/>
                    <a:pt x="9089" y="3962"/>
                    <a:pt x="9075" y="3918"/>
                  </a:cubicBezTo>
                  <a:cubicBezTo>
                    <a:pt x="9060" y="3889"/>
                    <a:pt x="9046" y="3875"/>
                    <a:pt x="9031" y="3846"/>
                  </a:cubicBezTo>
                  <a:cubicBezTo>
                    <a:pt x="9017" y="3817"/>
                    <a:pt x="9002" y="3802"/>
                    <a:pt x="8973" y="3773"/>
                  </a:cubicBezTo>
                  <a:lnTo>
                    <a:pt x="8944" y="3744"/>
                  </a:lnTo>
                  <a:cubicBezTo>
                    <a:pt x="8930" y="3730"/>
                    <a:pt x="8915" y="3730"/>
                    <a:pt x="8915" y="3715"/>
                  </a:cubicBezTo>
                  <a:lnTo>
                    <a:pt x="8857" y="3686"/>
                  </a:lnTo>
                  <a:cubicBezTo>
                    <a:pt x="8828" y="3657"/>
                    <a:pt x="8785" y="3643"/>
                    <a:pt x="8741" y="3643"/>
                  </a:cubicBezTo>
                  <a:lnTo>
                    <a:pt x="8712" y="3628"/>
                  </a:lnTo>
                  <a:cubicBezTo>
                    <a:pt x="8683" y="3621"/>
                    <a:pt x="8654" y="3617"/>
                    <a:pt x="8625" y="3617"/>
                  </a:cubicBezTo>
                  <a:cubicBezTo>
                    <a:pt x="8596" y="3617"/>
                    <a:pt x="8567" y="3621"/>
                    <a:pt x="8538" y="3628"/>
                  </a:cubicBezTo>
                  <a:lnTo>
                    <a:pt x="8422" y="3628"/>
                  </a:lnTo>
                  <a:cubicBezTo>
                    <a:pt x="8335" y="3614"/>
                    <a:pt x="8249" y="3585"/>
                    <a:pt x="8176" y="3541"/>
                  </a:cubicBezTo>
                  <a:lnTo>
                    <a:pt x="8133" y="3512"/>
                  </a:lnTo>
                  <a:cubicBezTo>
                    <a:pt x="8118" y="3498"/>
                    <a:pt x="8104" y="3483"/>
                    <a:pt x="8104" y="3469"/>
                  </a:cubicBezTo>
                  <a:cubicBezTo>
                    <a:pt x="8075" y="3454"/>
                    <a:pt x="8060" y="3425"/>
                    <a:pt x="8046" y="3411"/>
                  </a:cubicBezTo>
                  <a:lnTo>
                    <a:pt x="8017" y="3353"/>
                  </a:lnTo>
                  <a:cubicBezTo>
                    <a:pt x="8002" y="3338"/>
                    <a:pt x="8002" y="3324"/>
                    <a:pt x="8002" y="3309"/>
                  </a:cubicBezTo>
                  <a:cubicBezTo>
                    <a:pt x="8002" y="3295"/>
                    <a:pt x="7988" y="3295"/>
                    <a:pt x="7988" y="3280"/>
                  </a:cubicBezTo>
                  <a:cubicBezTo>
                    <a:pt x="7959" y="3179"/>
                    <a:pt x="7915" y="3092"/>
                    <a:pt x="7872" y="3005"/>
                  </a:cubicBezTo>
                  <a:cubicBezTo>
                    <a:pt x="7872" y="2990"/>
                    <a:pt x="7857" y="2976"/>
                    <a:pt x="7857" y="2961"/>
                  </a:cubicBezTo>
                  <a:cubicBezTo>
                    <a:pt x="7828" y="2889"/>
                    <a:pt x="7828" y="2817"/>
                    <a:pt x="7828" y="2744"/>
                  </a:cubicBezTo>
                  <a:cubicBezTo>
                    <a:pt x="7843" y="2701"/>
                    <a:pt x="7857" y="2643"/>
                    <a:pt x="7886" y="2585"/>
                  </a:cubicBezTo>
                  <a:cubicBezTo>
                    <a:pt x="7901" y="2527"/>
                    <a:pt x="7930" y="2469"/>
                    <a:pt x="7973" y="2425"/>
                  </a:cubicBezTo>
                  <a:cubicBezTo>
                    <a:pt x="7988" y="2411"/>
                    <a:pt x="8002" y="2396"/>
                    <a:pt x="8017" y="2396"/>
                  </a:cubicBezTo>
                  <a:lnTo>
                    <a:pt x="8031" y="2396"/>
                  </a:lnTo>
                  <a:lnTo>
                    <a:pt x="8075" y="2353"/>
                  </a:lnTo>
                  <a:cubicBezTo>
                    <a:pt x="8118" y="2324"/>
                    <a:pt x="8147" y="2280"/>
                    <a:pt x="8176" y="2237"/>
                  </a:cubicBezTo>
                  <a:cubicBezTo>
                    <a:pt x="8176" y="2208"/>
                    <a:pt x="8191" y="2193"/>
                    <a:pt x="8205" y="2164"/>
                  </a:cubicBezTo>
                  <a:cubicBezTo>
                    <a:pt x="8205" y="2150"/>
                    <a:pt x="8220" y="2121"/>
                    <a:pt x="8220" y="2092"/>
                  </a:cubicBezTo>
                  <a:cubicBezTo>
                    <a:pt x="8249" y="1947"/>
                    <a:pt x="8220" y="1802"/>
                    <a:pt x="8133" y="1686"/>
                  </a:cubicBezTo>
                  <a:cubicBezTo>
                    <a:pt x="8017" y="1555"/>
                    <a:pt x="7915" y="1439"/>
                    <a:pt x="7799" y="1323"/>
                  </a:cubicBezTo>
                  <a:cubicBezTo>
                    <a:pt x="7683" y="1207"/>
                    <a:pt x="7567" y="1092"/>
                    <a:pt x="7437" y="990"/>
                  </a:cubicBezTo>
                  <a:cubicBezTo>
                    <a:pt x="7352" y="926"/>
                    <a:pt x="7244" y="886"/>
                    <a:pt x="7135" y="886"/>
                  </a:cubicBezTo>
                  <a:cubicBezTo>
                    <a:pt x="7095" y="886"/>
                    <a:pt x="7055" y="891"/>
                    <a:pt x="7016" y="903"/>
                  </a:cubicBezTo>
                  <a:lnTo>
                    <a:pt x="6958" y="918"/>
                  </a:lnTo>
                  <a:cubicBezTo>
                    <a:pt x="6886" y="947"/>
                    <a:pt x="6828" y="990"/>
                    <a:pt x="6770" y="1048"/>
                  </a:cubicBezTo>
                  <a:cubicBezTo>
                    <a:pt x="6755" y="1063"/>
                    <a:pt x="6741" y="1077"/>
                    <a:pt x="6726" y="1092"/>
                  </a:cubicBezTo>
                  <a:cubicBezTo>
                    <a:pt x="6668" y="1178"/>
                    <a:pt x="6596" y="1236"/>
                    <a:pt x="6509" y="1265"/>
                  </a:cubicBezTo>
                  <a:cubicBezTo>
                    <a:pt x="6466" y="1280"/>
                    <a:pt x="6437" y="1294"/>
                    <a:pt x="6408" y="1294"/>
                  </a:cubicBezTo>
                  <a:lnTo>
                    <a:pt x="6263" y="1294"/>
                  </a:lnTo>
                  <a:cubicBezTo>
                    <a:pt x="6234" y="1294"/>
                    <a:pt x="6205" y="1280"/>
                    <a:pt x="6190" y="1280"/>
                  </a:cubicBezTo>
                  <a:lnTo>
                    <a:pt x="6132" y="1251"/>
                  </a:lnTo>
                  <a:lnTo>
                    <a:pt x="6074" y="1222"/>
                  </a:lnTo>
                  <a:cubicBezTo>
                    <a:pt x="6045" y="1207"/>
                    <a:pt x="6016" y="1193"/>
                    <a:pt x="5987" y="1193"/>
                  </a:cubicBezTo>
                  <a:cubicBezTo>
                    <a:pt x="5944" y="1178"/>
                    <a:pt x="5871" y="1149"/>
                    <a:pt x="5828" y="1121"/>
                  </a:cubicBezTo>
                  <a:cubicBezTo>
                    <a:pt x="5625" y="1048"/>
                    <a:pt x="5494" y="845"/>
                    <a:pt x="5509" y="628"/>
                  </a:cubicBezTo>
                  <a:lnTo>
                    <a:pt x="5509" y="599"/>
                  </a:lnTo>
                  <a:cubicBezTo>
                    <a:pt x="5552" y="338"/>
                    <a:pt x="5378" y="106"/>
                    <a:pt x="5132" y="48"/>
                  </a:cubicBezTo>
                  <a:cubicBezTo>
                    <a:pt x="5117" y="33"/>
                    <a:pt x="5103" y="33"/>
                    <a:pt x="5088" y="33"/>
                  </a:cubicBezTo>
                  <a:cubicBezTo>
                    <a:pt x="4922" y="12"/>
                    <a:pt x="4755" y="1"/>
                    <a:pt x="4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4613946" y="697900"/>
              <a:ext cx="4028811" cy="3329952"/>
            </a:xfrm>
            <a:custGeom>
              <a:avLst/>
              <a:gdLst/>
              <a:ahLst/>
              <a:cxnLst/>
              <a:rect l="l" t="t" r="r" b="b"/>
              <a:pathLst>
                <a:path w="42729" h="35317" extrusionOk="0">
                  <a:moveTo>
                    <a:pt x="19690" y="1"/>
                  </a:moveTo>
                  <a:cubicBezTo>
                    <a:pt x="18145" y="1"/>
                    <a:pt x="16885" y="1260"/>
                    <a:pt x="16885" y="2834"/>
                  </a:cubicBezTo>
                  <a:lnTo>
                    <a:pt x="16885" y="6898"/>
                  </a:lnTo>
                  <a:cubicBezTo>
                    <a:pt x="16885" y="7356"/>
                    <a:pt x="16513" y="7728"/>
                    <a:pt x="16084" y="7728"/>
                  </a:cubicBezTo>
                  <a:cubicBezTo>
                    <a:pt x="15626" y="7728"/>
                    <a:pt x="15283" y="7356"/>
                    <a:pt x="15283" y="6898"/>
                  </a:cubicBezTo>
                  <a:lnTo>
                    <a:pt x="15283" y="6383"/>
                  </a:lnTo>
                  <a:cubicBezTo>
                    <a:pt x="15283" y="4837"/>
                    <a:pt x="14024" y="3607"/>
                    <a:pt x="12507" y="3607"/>
                  </a:cubicBezTo>
                  <a:cubicBezTo>
                    <a:pt x="10961" y="3607"/>
                    <a:pt x="9702" y="4837"/>
                    <a:pt x="9702" y="6383"/>
                  </a:cubicBezTo>
                  <a:lnTo>
                    <a:pt x="9702" y="16800"/>
                  </a:lnTo>
                  <a:cubicBezTo>
                    <a:pt x="9702" y="17201"/>
                    <a:pt x="9387" y="17515"/>
                    <a:pt x="8987" y="17515"/>
                  </a:cubicBezTo>
                  <a:cubicBezTo>
                    <a:pt x="8615" y="17515"/>
                    <a:pt x="8271" y="17201"/>
                    <a:pt x="8271" y="16800"/>
                  </a:cubicBezTo>
                  <a:lnTo>
                    <a:pt x="8271" y="16113"/>
                  </a:lnTo>
                  <a:cubicBezTo>
                    <a:pt x="8271" y="15026"/>
                    <a:pt x="7413" y="14138"/>
                    <a:pt x="6325" y="14138"/>
                  </a:cubicBezTo>
                  <a:cubicBezTo>
                    <a:pt x="5237" y="14138"/>
                    <a:pt x="4350" y="15026"/>
                    <a:pt x="4379" y="16113"/>
                  </a:cubicBezTo>
                  <a:lnTo>
                    <a:pt x="4379" y="22467"/>
                  </a:lnTo>
                  <a:cubicBezTo>
                    <a:pt x="4379" y="22839"/>
                    <a:pt x="4035" y="23182"/>
                    <a:pt x="3663" y="23182"/>
                  </a:cubicBezTo>
                  <a:cubicBezTo>
                    <a:pt x="3263" y="23182"/>
                    <a:pt x="2948" y="22839"/>
                    <a:pt x="2948" y="22467"/>
                  </a:cubicBezTo>
                  <a:cubicBezTo>
                    <a:pt x="2948" y="21637"/>
                    <a:pt x="2261" y="20978"/>
                    <a:pt x="1460" y="20978"/>
                  </a:cubicBezTo>
                  <a:cubicBezTo>
                    <a:pt x="658" y="20978"/>
                    <a:pt x="0" y="21637"/>
                    <a:pt x="0" y="22467"/>
                  </a:cubicBezTo>
                  <a:lnTo>
                    <a:pt x="0" y="35317"/>
                  </a:lnTo>
                  <a:lnTo>
                    <a:pt x="42729" y="35317"/>
                  </a:lnTo>
                  <a:lnTo>
                    <a:pt x="42729" y="22839"/>
                  </a:lnTo>
                  <a:cubicBezTo>
                    <a:pt x="42729" y="21808"/>
                    <a:pt x="41899" y="20978"/>
                    <a:pt x="40897" y="20978"/>
                  </a:cubicBezTo>
                  <a:cubicBezTo>
                    <a:pt x="39867" y="20978"/>
                    <a:pt x="39037" y="21808"/>
                    <a:pt x="39037" y="22839"/>
                  </a:cubicBezTo>
                  <a:lnTo>
                    <a:pt x="39037" y="23497"/>
                  </a:lnTo>
                  <a:cubicBezTo>
                    <a:pt x="39037" y="23955"/>
                    <a:pt x="38665" y="24298"/>
                    <a:pt x="38235" y="24298"/>
                  </a:cubicBezTo>
                  <a:cubicBezTo>
                    <a:pt x="37806" y="24298"/>
                    <a:pt x="37434" y="23955"/>
                    <a:pt x="37434" y="23497"/>
                  </a:cubicBezTo>
                  <a:lnTo>
                    <a:pt x="37434" y="10990"/>
                  </a:lnTo>
                  <a:cubicBezTo>
                    <a:pt x="37434" y="9702"/>
                    <a:pt x="36375" y="8644"/>
                    <a:pt x="35087" y="8644"/>
                  </a:cubicBezTo>
                  <a:cubicBezTo>
                    <a:pt x="33799" y="8644"/>
                    <a:pt x="32741" y="9702"/>
                    <a:pt x="32741" y="10990"/>
                  </a:cubicBezTo>
                  <a:lnTo>
                    <a:pt x="32741" y="11763"/>
                  </a:lnTo>
                  <a:cubicBezTo>
                    <a:pt x="32741" y="12479"/>
                    <a:pt x="32168" y="13022"/>
                    <a:pt x="31481" y="13022"/>
                  </a:cubicBezTo>
                  <a:cubicBezTo>
                    <a:pt x="30766" y="13022"/>
                    <a:pt x="30222" y="12479"/>
                    <a:pt x="30222" y="11763"/>
                  </a:cubicBezTo>
                  <a:lnTo>
                    <a:pt x="30222" y="5324"/>
                  </a:lnTo>
                  <a:cubicBezTo>
                    <a:pt x="30222" y="3807"/>
                    <a:pt x="28963" y="2548"/>
                    <a:pt x="27446" y="2548"/>
                  </a:cubicBezTo>
                  <a:cubicBezTo>
                    <a:pt x="25901" y="2548"/>
                    <a:pt x="24641" y="3807"/>
                    <a:pt x="24641" y="5324"/>
                  </a:cubicBezTo>
                  <a:lnTo>
                    <a:pt x="24641" y="5696"/>
                  </a:lnTo>
                  <a:cubicBezTo>
                    <a:pt x="24641" y="6268"/>
                    <a:pt x="24155" y="6755"/>
                    <a:pt x="23582" y="6755"/>
                  </a:cubicBezTo>
                  <a:cubicBezTo>
                    <a:pt x="22981" y="6755"/>
                    <a:pt x="22495" y="6268"/>
                    <a:pt x="22495" y="5696"/>
                  </a:cubicBezTo>
                  <a:lnTo>
                    <a:pt x="22495" y="2834"/>
                  </a:lnTo>
                  <a:cubicBezTo>
                    <a:pt x="22495" y="1260"/>
                    <a:pt x="21236" y="1"/>
                    <a:pt x="19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4476284" y="4168083"/>
              <a:ext cx="4228512" cy="91836"/>
            </a:xfrm>
            <a:custGeom>
              <a:avLst/>
              <a:gdLst/>
              <a:ahLst/>
              <a:cxnLst/>
              <a:rect l="l" t="t" r="r" b="b"/>
              <a:pathLst>
                <a:path w="44847" h="974" extrusionOk="0">
                  <a:moveTo>
                    <a:pt x="659" y="1"/>
                  </a:moveTo>
                  <a:cubicBezTo>
                    <a:pt x="1" y="1"/>
                    <a:pt x="1" y="974"/>
                    <a:pt x="659" y="974"/>
                  </a:cubicBezTo>
                  <a:lnTo>
                    <a:pt x="44360" y="974"/>
                  </a:lnTo>
                  <a:cubicBezTo>
                    <a:pt x="44618" y="974"/>
                    <a:pt x="44847" y="745"/>
                    <a:pt x="44847" y="487"/>
                  </a:cubicBezTo>
                  <a:cubicBezTo>
                    <a:pt x="44847" y="201"/>
                    <a:pt x="44618" y="1"/>
                    <a:pt x="443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4476284" y="4168083"/>
              <a:ext cx="1848506" cy="94570"/>
            </a:xfrm>
            <a:custGeom>
              <a:avLst/>
              <a:gdLst/>
              <a:ahLst/>
              <a:cxnLst/>
              <a:rect l="l" t="t" r="r" b="b"/>
              <a:pathLst>
                <a:path w="19605" h="1003" extrusionOk="0">
                  <a:moveTo>
                    <a:pt x="659" y="1"/>
                  </a:moveTo>
                  <a:cubicBezTo>
                    <a:pt x="1" y="1"/>
                    <a:pt x="1" y="1003"/>
                    <a:pt x="659" y="1003"/>
                  </a:cubicBezTo>
                  <a:lnTo>
                    <a:pt x="19605" y="1003"/>
                  </a:lnTo>
                  <a:lnTo>
                    <a:pt x="19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6222224" y="4120939"/>
              <a:ext cx="202435" cy="184238"/>
            </a:xfrm>
            <a:custGeom>
              <a:avLst/>
              <a:gdLst/>
              <a:ahLst/>
              <a:cxnLst/>
              <a:rect l="l" t="t" r="r" b="b"/>
              <a:pathLst>
                <a:path w="2147" h="1954" extrusionOk="0">
                  <a:moveTo>
                    <a:pt x="1073" y="0"/>
                  </a:moveTo>
                  <a:cubicBezTo>
                    <a:pt x="823" y="0"/>
                    <a:pt x="573" y="100"/>
                    <a:pt x="372" y="301"/>
                  </a:cubicBezTo>
                  <a:cubicBezTo>
                    <a:pt x="0" y="673"/>
                    <a:pt x="0" y="1302"/>
                    <a:pt x="372" y="1674"/>
                  </a:cubicBezTo>
                  <a:cubicBezTo>
                    <a:pt x="573" y="1860"/>
                    <a:pt x="823" y="1953"/>
                    <a:pt x="1073" y="1953"/>
                  </a:cubicBezTo>
                  <a:cubicBezTo>
                    <a:pt x="1324" y="1953"/>
                    <a:pt x="1574" y="1860"/>
                    <a:pt x="1775" y="1674"/>
                  </a:cubicBezTo>
                  <a:cubicBezTo>
                    <a:pt x="2147" y="1302"/>
                    <a:pt x="2147" y="673"/>
                    <a:pt x="1775" y="301"/>
                  </a:cubicBezTo>
                  <a:cubicBezTo>
                    <a:pt x="1574" y="100"/>
                    <a:pt x="1324" y="0"/>
                    <a:pt x="10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7638907" y="2002377"/>
              <a:ext cx="1430247" cy="2025484"/>
            </a:xfrm>
            <a:custGeom>
              <a:avLst/>
              <a:gdLst/>
              <a:ahLst/>
              <a:cxnLst/>
              <a:rect l="l" t="t" r="r" b="b"/>
              <a:pathLst>
                <a:path w="15169" h="21482" extrusionOk="0">
                  <a:moveTo>
                    <a:pt x="5892" y="0"/>
                  </a:moveTo>
                  <a:cubicBezTo>
                    <a:pt x="1137" y="0"/>
                    <a:pt x="0" y="21482"/>
                    <a:pt x="0" y="21482"/>
                  </a:cubicBezTo>
                  <a:lnTo>
                    <a:pt x="8701" y="21482"/>
                  </a:lnTo>
                  <a:cubicBezTo>
                    <a:pt x="8701" y="21482"/>
                    <a:pt x="15168" y="2364"/>
                    <a:pt x="12020" y="1706"/>
                  </a:cubicBezTo>
                  <a:cubicBezTo>
                    <a:pt x="11914" y="1683"/>
                    <a:pt x="11808" y="1672"/>
                    <a:pt x="11704" y="1672"/>
                  </a:cubicBezTo>
                  <a:cubicBezTo>
                    <a:pt x="8733" y="1672"/>
                    <a:pt x="6560" y="10641"/>
                    <a:pt x="6443" y="10641"/>
                  </a:cubicBezTo>
                  <a:cubicBezTo>
                    <a:pt x="6442" y="10641"/>
                    <a:pt x="6440" y="10639"/>
                    <a:pt x="6440" y="10635"/>
                  </a:cubicBezTo>
                  <a:cubicBezTo>
                    <a:pt x="6382" y="10320"/>
                    <a:pt x="9216" y="447"/>
                    <a:pt x="6125" y="17"/>
                  </a:cubicBezTo>
                  <a:cubicBezTo>
                    <a:pt x="6046" y="6"/>
                    <a:pt x="5969" y="0"/>
                    <a:pt x="58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5266893" y="1680100"/>
              <a:ext cx="2860494" cy="1856615"/>
            </a:xfrm>
            <a:custGeom>
              <a:avLst/>
              <a:gdLst/>
              <a:ahLst/>
              <a:cxnLst/>
              <a:rect l="l" t="t" r="r" b="b"/>
              <a:pathLst>
                <a:path w="30338" h="19691" extrusionOk="0">
                  <a:moveTo>
                    <a:pt x="3292" y="1"/>
                  </a:moveTo>
                  <a:cubicBezTo>
                    <a:pt x="1461" y="1"/>
                    <a:pt x="1" y="1461"/>
                    <a:pt x="1" y="3264"/>
                  </a:cubicBezTo>
                  <a:lnTo>
                    <a:pt x="1" y="16400"/>
                  </a:lnTo>
                  <a:cubicBezTo>
                    <a:pt x="1" y="18203"/>
                    <a:pt x="1461" y="19691"/>
                    <a:pt x="3292" y="19691"/>
                  </a:cubicBezTo>
                  <a:lnTo>
                    <a:pt x="27075" y="19691"/>
                  </a:lnTo>
                  <a:cubicBezTo>
                    <a:pt x="28878" y="19691"/>
                    <a:pt x="30337" y="18203"/>
                    <a:pt x="30337" y="16400"/>
                  </a:cubicBezTo>
                  <a:lnTo>
                    <a:pt x="30337" y="3264"/>
                  </a:lnTo>
                  <a:cubicBezTo>
                    <a:pt x="30337" y="1461"/>
                    <a:pt x="28878" y="1"/>
                    <a:pt x="2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5391071" y="1788060"/>
              <a:ext cx="2614875" cy="1495023"/>
            </a:xfrm>
            <a:custGeom>
              <a:avLst/>
              <a:gdLst/>
              <a:ahLst/>
              <a:cxnLst/>
              <a:rect l="l" t="t" r="r" b="b"/>
              <a:pathLst>
                <a:path w="27733" h="15856" extrusionOk="0">
                  <a:moveTo>
                    <a:pt x="0" y="1"/>
                  </a:moveTo>
                  <a:lnTo>
                    <a:pt x="0" y="15856"/>
                  </a:lnTo>
                  <a:lnTo>
                    <a:pt x="27732" y="15856"/>
                  </a:lnTo>
                  <a:lnTo>
                    <a:pt x="277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6176305" y="3536635"/>
              <a:ext cx="1041688" cy="302380"/>
            </a:xfrm>
            <a:custGeom>
              <a:avLst/>
              <a:gdLst/>
              <a:ahLst/>
              <a:cxnLst/>
              <a:rect l="l" t="t" r="r" b="b"/>
              <a:pathLst>
                <a:path w="11048" h="3207" extrusionOk="0">
                  <a:moveTo>
                    <a:pt x="1" y="1"/>
                  </a:moveTo>
                  <a:lnTo>
                    <a:pt x="1" y="3206"/>
                  </a:lnTo>
                  <a:lnTo>
                    <a:pt x="11048" y="3206"/>
                  </a:lnTo>
                  <a:lnTo>
                    <a:pt x="11048" y="1"/>
                  </a:lnTo>
                  <a:close/>
                </a:path>
              </a:pathLst>
            </a:custGeom>
            <a:solidFill>
              <a:srgbClr val="E3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5879485" y="3817331"/>
              <a:ext cx="1635322" cy="210544"/>
            </a:xfrm>
            <a:custGeom>
              <a:avLst/>
              <a:gdLst/>
              <a:ahLst/>
              <a:cxnLst/>
              <a:rect l="l" t="t" r="r" b="b"/>
              <a:pathLst>
                <a:path w="17344" h="2233" extrusionOk="0">
                  <a:moveTo>
                    <a:pt x="2261" y="0"/>
                  </a:moveTo>
                  <a:cubicBezTo>
                    <a:pt x="1031" y="0"/>
                    <a:pt x="1" y="1002"/>
                    <a:pt x="29" y="2233"/>
                  </a:cubicBezTo>
                  <a:lnTo>
                    <a:pt x="17344" y="2233"/>
                  </a:lnTo>
                  <a:cubicBezTo>
                    <a:pt x="17344" y="1002"/>
                    <a:pt x="16342" y="0"/>
                    <a:pt x="15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5987445" y="3479967"/>
              <a:ext cx="1432981" cy="110788"/>
            </a:xfrm>
            <a:custGeom>
              <a:avLst/>
              <a:gdLst/>
              <a:ahLst/>
              <a:cxnLst/>
              <a:rect l="l" t="t" r="r" b="b"/>
              <a:pathLst>
                <a:path w="15198" h="1175" extrusionOk="0">
                  <a:moveTo>
                    <a:pt x="716" y="1"/>
                  </a:moveTo>
                  <a:cubicBezTo>
                    <a:pt x="0" y="58"/>
                    <a:pt x="0" y="1117"/>
                    <a:pt x="716" y="1174"/>
                  </a:cubicBezTo>
                  <a:lnTo>
                    <a:pt x="14482" y="1174"/>
                  </a:lnTo>
                  <a:cubicBezTo>
                    <a:pt x="15197" y="1117"/>
                    <a:pt x="15197" y="58"/>
                    <a:pt x="14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5007883" y="3652703"/>
              <a:ext cx="688204" cy="375170"/>
            </a:xfrm>
            <a:custGeom>
              <a:avLst/>
              <a:gdLst/>
              <a:ahLst/>
              <a:cxnLst/>
              <a:rect l="l" t="t" r="r" b="b"/>
              <a:pathLst>
                <a:path w="7299" h="3979" extrusionOk="0">
                  <a:moveTo>
                    <a:pt x="1031" y="1"/>
                  </a:moveTo>
                  <a:cubicBezTo>
                    <a:pt x="487" y="1"/>
                    <a:pt x="1" y="458"/>
                    <a:pt x="1" y="1031"/>
                  </a:cubicBezTo>
                  <a:cubicBezTo>
                    <a:pt x="1" y="2662"/>
                    <a:pt x="1346" y="3979"/>
                    <a:pt x="2977" y="3979"/>
                  </a:cubicBezTo>
                  <a:lnTo>
                    <a:pt x="4322" y="3979"/>
                  </a:lnTo>
                  <a:cubicBezTo>
                    <a:pt x="5982" y="3979"/>
                    <a:pt x="7298" y="2662"/>
                    <a:pt x="7298" y="1031"/>
                  </a:cubicBezTo>
                  <a:cubicBezTo>
                    <a:pt x="7298" y="458"/>
                    <a:pt x="6841" y="1"/>
                    <a:pt x="6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4940466" y="3091217"/>
              <a:ext cx="831144" cy="561576"/>
            </a:xfrm>
            <a:custGeom>
              <a:avLst/>
              <a:gdLst/>
              <a:ahLst/>
              <a:cxnLst/>
              <a:rect l="l" t="t" r="r" b="b"/>
              <a:pathLst>
                <a:path w="8815" h="5956" extrusionOk="0">
                  <a:moveTo>
                    <a:pt x="4624" y="1"/>
                  </a:moveTo>
                  <a:cubicBezTo>
                    <a:pt x="4609" y="1"/>
                    <a:pt x="4594" y="2"/>
                    <a:pt x="4579" y="3"/>
                  </a:cubicBezTo>
                  <a:cubicBezTo>
                    <a:pt x="3492" y="60"/>
                    <a:pt x="3492" y="2951"/>
                    <a:pt x="3492" y="2951"/>
                  </a:cubicBezTo>
                  <a:cubicBezTo>
                    <a:pt x="3492" y="2951"/>
                    <a:pt x="2695" y="1756"/>
                    <a:pt x="2081" y="1756"/>
                  </a:cubicBezTo>
                  <a:cubicBezTo>
                    <a:pt x="1923" y="1756"/>
                    <a:pt x="1777" y="1835"/>
                    <a:pt x="1660" y="2035"/>
                  </a:cubicBezTo>
                  <a:cubicBezTo>
                    <a:pt x="1240" y="2714"/>
                    <a:pt x="1630" y="3394"/>
                    <a:pt x="1904" y="3742"/>
                  </a:cubicBezTo>
                  <a:lnTo>
                    <a:pt x="1904" y="3742"/>
                  </a:lnTo>
                  <a:cubicBezTo>
                    <a:pt x="1716" y="3560"/>
                    <a:pt x="1428" y="3341"/>
                    <a:pt x="1125" y="3341"/>
                  </a:cubicBezTo>
                  <a:cubicBezTo>
                    <a:pt x="959" y="3341"/>
                    <a:pt x="789" y="3407"/>
                    <a:pt x="630" y="3580"/>
                  </a:cubicBezTo>
                  <a:cubicBezTo>
                    <a:pt x="0" y="4296"/>
                    <a:pt x="2375" y="5927"/>
                    <a:pt x="2375" y="5927"/>
                  </a:cubicBezTo>
                  <a:lnTo>
                    <a:pt x="5924" y="5956"/>
                  </a:lnTo>
                  <a:cubicBezTo>
                    <a:pt x="5924" y="5956"/>
                    <a:pt x="8815" y="3552"/>
                    <a:pt x="8099" y="3094"/>
                  </a:cubicBezTo>
                  <a:cubicBezTo>
                    <a:pt x="7981" y="3013"/>
                    <a:pt x="7858" y="2980"/>
                    <a:pt x="7734" y="2980"/>
                  </a:cubicBezTo>
                  <a:cubicBezTo>
                    <a:pt x="7106" y="2980"/>
                    <a:pt x="6468" y="3838"/>
                    <a:pt x="6468" y="3838"/>
                  </a:cubicBezTo>
                  <a:cubicBezTo>
                    <a:pt x="6468" y="3838"/>
                    <a:pt x="8357" y="1262"/>
                    <a:pt x="7241" y="1062"/>
                  </a:cubicBezTo>
                  <a:cubicBezTo>
                    <a:pt x="7183" y="1050"/>
                    <a:pt x="7125" y="1044"/>
                    <a:pt x="7069" y="1044"/>
                  </a:cubicBezTo>
                  <a:cubicBezTo>
                    <a:pt x="6038" y="1044"/>
                    <a:pt x="5266" y="2922"/>
                    <a:pt x="5266" y="2922"/>
                  </a:cubicBezTo>
                  <a:cubicBezTo>
                    <a:pt x="5266" y="2922"/>
                    <a:pt x="5655" y="1"/>
                    <a:pt x="4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4398025" y="3999590"/>
              <a:ext cx="4368906" cy="57704"/>
            </a:xfrm>
            <a:custGeom>
              <a:avLst/>
              <a:gdLst/>
              <a:ahLst/>
              <a:cxnLst/>
              <a:rect l="l" t="t" r="r" b="b"/>
              <a:pathLst>
                <a:path w="46336" h="612" extrusionOk="0">
                  <a:moveTo>
                    <a:pt x="1060" y="1"/>
                  </a:moveTo>
                  <a:cubicBezTo>
                    <a:pt x="859" y="1"/>
                    <a:pt x="659" y="4"/>
                    <a:pt x="459" y="13"/>
                  </a:cubicBezTo>
                  <a:lnTo>
                    <a:pt x="401" y="13"/>
                  </a:lnTo>
                  <a:cubicBezTo>
                    <a:pt x="1" y="13"/>
                    <a:pt x="1" y="586"/>
                    <a:pt x="401" y="586"/>
                  </a:cubicBezTo>
                  <a:lnTo>
                    <a:pt x="44103" y="586"/>
                  </a:lnTo>
                  <a:cubicBezTo>
                    <a:pt x="44484" y="586"/>
                    <a:pt x="44879" y="611"/>
                    <a:pt x="45277" y="611"/>
                  </a:cubicBezTo>
                  <a:cubicBezTo>
                    <a:pt x="45477" y="611"/>
                    <a:pt x="45677" y="605"/>
                    <a:pt x="45877" y="586"/>
                  </a:cubicBezTo>
                  <a:lnTo>
                    <a:pt x="45963" y="586"/>
                  </a:lnTo>
                  <a:cubicBezTo>
                    <a:pt x="46335" y="586"/>
                    <a:pt x="46335" y="13"/>
                    <a:pt x="45963" y="13"/>
                  </a:cubicBezTo>
                  <a:lnTo>
                    <a:pt x="2262" y="13"/>
                  </a:lnTo>
                  <a:cubicBezTo>
                    <a:pt x="1861" y="13"/>
                    <a:pt x="146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34" name="Google Shape;334;p33"/>
            <p:cNvGrpSpPr/>
            <p:nvPr/>
          </p:nvGrpSpPr>
          <p:grpSpPr>
            <a:xfrm>
              <a:off x="5887555" y="1894040"/>
              <a:ext cx="1635387" cy="1330888"/>
              <a:chOff x="2357113" y="709250"/>
              <a:chExt cx="2171252" cy="1766978"/>
            </a:xfrm>
          </p:grpSpPr>
          <p:sp>
            <p:nvSpPr>
              <p:cNvPr id="335" name="Google Shape;335;p33"/>
              <p:cNvSpPr/>
              <p:nvPr/>
            </p:nvSpPr>
            <p:spPr>
              <a:xfrm>
                <a:off x="3734270" y="747515"/>
                <a:ext cx="491253" cy="292716"/>
              </a:xfrm>
              <a:custGeom>
                <a:avLst/>
                <a:gdLst/>
                <a:ahLst/>
                <a:cxnLst/>
                <a:rect l="l" t="t" r="r" b="b"/>
                <a:pathLst>
                  <a:path w="11246" h="6701" extrusionOk="0">
                    <a:moveTo>
                      <a:pt x="7977" y="2830"/>
                    </a:moveTo>
                    <a:cubicBezTo>
                      <a:pt x="9146" y="3597"/>
                      <a:pt x="10917" y="4272"/>
                      <a:pt x="11190" y="5787"/>
                    </a:cubicBezTo>
                    <a:cubicBezTo>
                      <a:pt x="11245" y="6079"/>
                      <a:pt x="11209" y="6390"/>
                      <a:pt x="11117" y="6700"/>
                    </a:cubicBezTo>
                    <a:cubicBezTo>
                      <a:pt x="7485" y="4875"/>
                      <a:pt x="3706" y="3159"/>
                      <a:pt x="0" y="1406"/>
                    </a:cubicBezTo>
                    <a:cubicBezTo>
                      <a:pt x="164" y="968"/>
                      <a:pt x="511" y="639"/>
                      <a:pt x="931" y="493"/>
                    </a:cubicBezTo>
                    <a:cubicBezTo>
                      <a:pt x="2209" y="0"/>
                      <a:pt x="3907" y="968"/>
                      <a:pt x="4911" y="1333"/>
                    </a:cubicBezTo>
                    <a:cubicBezTo>
                      <a:pt x="5257" y="767"/>
                      <a:pt x="5714" y="329"/>
                      <a:pt x="6499" y="329"/>
                    </a:cubicBezTo>
                    <a:cubicBezTo>
                      <a:pt x="7722" y="366"/>
                      <a:pt x="8525" y="1570"/>
                      <a:pt x="7977" y="28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6" name="Google Shape;336;p33"/>
              <p:cNvSpPr/>
              <p:nvPr/>
            </p:nvSpPr>
            <p:spPr>
              <a:xfrm>
                <a:off x="3960717" y="796963"/>
                <a:ext cx="124451" cy="106891"/>
              </a:xfrm>
              <a:custGeom>
                <a:avLst/>
                <a:gdLst/>
                <a:ahLst/>
                <a:cxnLst/>
                <a:rect l="l" t="t" r="r" b="b"/>
                <a:pathLst>
                  <a:path w="2849" h="2447" extrusionOk="0">
                    <a:moveTo>
                      <a:pt x="1516" y="19"/>
                    </a:moveTo>
                    <a:cubicBezTo>
                      <a:pt x="2848" y="55"/>
                      <a:pt x="2319" y="2446"/>
                      <a:pt x="1004" y="1935"/>
                    </a:cubicBezTo>
                    <a:cubicBezTo>
                      <a:pt x="0" y="1552"/>
                      <a:pt x="585" y="0"/>
                      <a:pt x="151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7" name="Google Shape;337;p33"/>
              <p:cNvSpPr/>
              <p:nvPr/>
            </p:nvSpPr>
            <p:spPr>
              <a:xfrm>
                <a:off x="3015791" y="723578"/>
                <a:ext cx="1337296" cy="1547059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35416" extrusionOk="0">
                    <a:moveTo>
                      <a:pt x="9274" y="4948"/>
                    </a:moveTo>
                    <a:cubicBezTo>
                      <a:pt x="9456" y="4473"/>
                      <a:pt x="9767" y="3761"/>
                      <a:pt x="10095" y="3068"/>
                    </a:cubicBezTo>
                    <a:cubicBezTo>
                      <a:pt x="10771" y="1644"/>
                      <a:pt x="11337" y="1"/>
                      <a:pt x="12614" y="56"/>
                    </a:cubicBezTo>
                    <a:cubicBezTo>
                      <a:pt x="13235" y="92"/>
                      <a:pt x="14075" y="402"/>
                      <a:pt x="14896" y="731"/>
                    </a:cubicBezTo>
                    <a:cubicBezTo>
                      <a:pt x="15718" y="1041"/>
                      <a:pt x="16466" y="1461"/>
                      <a:pt x="17215" y="1808"/>
                    </a:cubicBezTo>
                    <a:cubicBezTo>
                      <a:pt x="20482" y="3378"/>
                      <a:pt x="22837" y="4820"/>
                      <a:pt x="26233" y="6317"/>
                    </a:cubicBezTo>
                    <a:cubicBezTo>
                      <a:pt x="26981" y="6646"/>
                      <a:pt x="27748" y="7047"/>
                      <a:pt x="28478" y="7431"/>
                    </a:cubicBezTo>
                    <a:cubicBezTo>
                      <a:pt x="29482" y="7978"/>
                      <a:pt x="30559" y="8471"/>
                      <a:pt x="30596" y="9347"/>
                    </a:cubicBezTo>
                    <a:cubicBezTo>
                      <a:pt x="30614" y="9767"/>
                      <a:pt x="30267" y="10333"/>
                      <a:pt x="30048" y="10917"/>
                    </a:cubicBezTo>
                    <a:cubicBezTo>
                      <a:pt x="29811" y="11501"/>
                      <a:pt x="29500" y="12031"/>
                      <a:pt x="29281" y="12506"/>
                    </a:cubicBezTo>
                    <a:cubicBezTo>
                      <a:pt x="28734" y="13637"/>
                      <a:pt x="28223" y="14678"/>
                      <a:pt x="27766" y="15645"/>
                    </a:cubicBezTo>
                    <a:cubicBezTo>
                      <a:pt x="26653" y="17964"/>
                      <a:pt x="25813" y="19990"/>
                      <a:pt x="24845" y="22199"/>
                    </a:cubicBezTo>
                    <a:cubicBezTo>
                      <a:pt x="23933" y="24298"/>
                      <a:pt x="23056" y="26562"/>
                      <a:pt x="22016" y="28771"/>
                    </a:cubicBezTo>
                    <a:cubicBezTo>
                      <a:pt x="21121" y="30651"/>
                      <a:pt x="20263" y="33353"/>
                      <a:pt x="18876" y="34503"/>
                    </a:cubicBezTo>
                    <a:cubicBezTo>
                      <a:pt x="17762" y="35416"/>
                      <a:pt x="16247" y="34850"/>
                      <a:pt x="14458" y="34138"/>
                    </a:cubicBezTo>
                    <a:cubicBezTo>
                      <a:pt x="10935" y="32732"/>
                      <a:pt x="7886" y="31016"/>
                      <a:pt x="4637" y="29483"/>
                    </a:cubicBezTo>
                    <a:cubicBezTo>
                      <a:pt x="3870" y="29118"/>
                      <a:pt x="2958" y="28734"/>
                      <a:pt x="2154" y="28333"/>
                    </a:cubicBezTo>
                    <a:cubicBezTo>
                      <a:pt x="1223" y="27876"/>
                      <a:pt x="329" y="27347"/>
                      <a:pt x="164" y="26781"/>
                    </a:cubicBezTo>
                    <a:cubicBezTo>
                      <a:pt x="0" y="26233"/>
                      <a:pt x="457" y="25138"/>
                      <a:pt x="876" y="24207"/>
                    </a:cubicBezTo>
                    <a:cubicBezTo>
                      <a:pt x="1296" y="23221"/>
                      <a:pt x="1753" y="22308"/>
                      <a:pt x="2136" y="21487"/>
                    </a:cubicBezTo>
                    <a:cubicBezTo>
                      <a:pt x="4637" y="16138"/>
                      <a:pt x="6882" y="10406"/>
                      <a:pt x="9256" y="5003"/>
                    </a:cubicBezTo>
                    <a:cubicBezTo>
                      <a:pt x="9256" y="4984"/>
                      <a:pt x="9274" y="4966"/>
                      <a:pt x="9274" y="494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8" name="Google Shape;338;p33"/>
              <p:cNvSpPr/>
              <p:nvPr/>
            </p:nvSpPr>
            <p:spPr>
              <a:xfrm>
                <a:off x="3142556" y="1637446"/>
                <a:ext cx="52681" cy="77362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771" extrusionOk="0">
                    <a:moveTo>
                      <a:pt x="1206" y="128"/>
                    </a:moveTo>
                    <a:cubicBezTo>
                      <a:pt x="1206" y="420"/>
                      <a:pt x="950" y="876"/>
                      <a:pt x="658" y="1296"/>
                    </a:cubicBezTo>
                    <a:cubicBezTo>
                      <a:pt x="548" y="1479"/>
                      <a:pt x="348" y="1771"/>
                      <a:pt x="165" y="1680"/>
                    </a:cubicBezTo>
                    <a:cubicBezTo>
                      <a:pt x="1" y="1588"/>
                      <a:pt x="129" y="1205"/>
                      <a:pt x="202" y="1077"/>
                    </a:cubicBezTo>
                    <a:cubicBezTo>
                      <a:pt x="384" y="676"/>
                      <a:pt x="640" y="310"/>
                      <a:pt x="968" y="18"/>
                    </a:cubicBezTo>
                    <a:cubicBezTo>
                      <a:pt x="1060" y="0"/>
                      <a:pt x="1151" y="55"/>
                      <a:pt x="1206" y="1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9" name="Google Shape;339;p33"/>
              <p:cNvSpPr/>
              <p:nvPr/>
            </p:nvSpPr>
            <p:spPr>
              <a:xfrm>
                <a:off x="3168896" y="1703624"/>
                <a:ext cx="42285" cy="50279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151" extrusionOk="0">
                    <a:moveTo>
                      <a:pt x="493" y="37"/>
                    </a:moveTo>
                    <a:cubicBezTo>
                      <a:pt x="968" y="165"/>
                      <a:pt x="493" y="1150"/>
                      <a:pt x="146" y="931"/>
                    </a:cubicBezTo>
                    <a:cubicBezTo>
                      <a:pt x="0" y="822"/>
                      <a:pt x="55" y="274"/>
                      <a:pt x="237" y="92"/>
                    </a:cubicBezTo>
                    <a:cubicBezTo>
                      <a:pt x="311" y="19"/>
                      <a:pt x="402" y="0"/>
                      <a:pt x="493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0" name="Google Shape;340;p33"/>
              <p:cNvSpPr/>
              <p:nvPr/>
            </p:nvSpPr>
            <p:spPr>
              <a:xfrm>
                <a:off x="3103504" y="1804092"/>
                <a:ext cx="27127" cy="50279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151" extrusionOk="0">
                    <a:moveTo>
                      <a:pt x="384" y="37"/>
                    </a:moveTo>
                    <a:cubicBezTo>
                      <a:pt x="566" y="73"/>
                      <a:pt x="621" y="329"/>
                      <a:pt x="566" y="566"/>
                    </a:cubicBezTo>
                    <a:cubicBezTo>
                      <a:pt x="548" y="767"/>
                      <a:pt x="384" y="1150"/>
                      <a:pt x="183" y="1041"/>
                    </a:cubicBezTo>
                    <a:cubicBezTo>
                      <a:pt x="55" y="931"/>
                      <a:pt x="0" y="749"/>
                      <a:pt x="37" y="585"/>
                    </a:cubicBezTo>
                    <a:cubicBezTo>
                      <a:pt x="73" y="329"/>
                      <a:pt x="165" y="0"/>
                      <a:pt x="384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1" name="Google Shape;341;p33"/>
              <p:cNvSpPr/>
              <p:nvPr/>
            </p:nvSpPr>
            <p:spPr>
              <a:xfrm>
                <a:off x="3179249" y="887865"/>
                <a:ext cx="1011163" cy="1217693"/>
              </a:xfrm>
              <a:custGeom>
                <a:avLst/>
                <a:gdLst/>
                <a:ahLst/>
                <a:cxnLst/>
                <a:rect l="l" t="t" r="r" b="b"/>
                <a:pathLst>
                  <a:path w="23148" h="27876" extrusionOk="0">
                    <a:moveTo>
                      <a:pt x="7485" y="3962"/>
                    </a:moveTo>
                    <a:cubicBezTo>
                      <a:pt x="7631" y="3597"/>
                      <a:pt x="7887" y="3012"/>
                      <a:pt x="8161" y="2465"/>
                    </a:cubicBezTo>
                    <a:cubicBezTo>
                      <a:pt x="8690" y="1315"/>
                      <a:pt x="9146" y="0"/>
                      <a:pt x="10096" y="0"/>
                    </a:cubicBezTo>
                    <a:cubicBezTo>
                      <a:pt x="10570" y="0"/>
                      <a:pt x="11173" y="219"/>
                      <a:pt x="11757" y="457"/>
                    </a:cubicBezTo>
                    <a:cubicBezTo>
                      <a:pt x="12359" y="676"/>
                      <a:pt x="12907" y="986"/>
                      <a:pt x="13454" y="1260"/>
                    </a:cubicBezTo>
                    <a:cubicBezTo>
                      <a:pt x="15828" y="2392"/>
                      <a:pt x="17544" y="3469"/>
                      <a:pt x="20008" y="4564"/>
                    </a:cubicBezTo>
                    <a:cubicBezTo>
                      <a:pt x="20556" y="4801"/>
                      <a:pt x="21103" y="5093"/>
                      <a:pt x="21633" y="5386"/>
                    </a:cubicBezTo>
                    <a:cubicBezTo>
                      <a:pt x="22381" y="5787"/>
                      <a:pt x="23148" y="6134"/>
                      <a:pt x="23148" y="6846"/>
                    </a:cubicBezTo>
                    <a:cubicBezTo>
                      <a:pt x="23148" y="7175"/>
                      <a:pt x="22874" y="7631"/>
                      <a:pt x="22692" y="8106"/>
                    </a:cubicBezTo>
                    <a:cubicBezTo>
                      <a:pt x="22509" y="8580"/>
                      <a:pt x="22272" y="9000"/>
                      <a:pt x="22089" y="9383"/>
                    </a:cubicBezTo>
                    <a:cubicBezTo>
                      <a:pt x="21651" y="10296"/>
                      <a:pt x="21249" y="11136"/>
                      <a:pt x="20866" y="11921"/>
                    </a:cubicBezTo>
                    <a:cubicBezTo>
                      <a:pt x="19990" y="13783"/>
                      <a:pt x="19314" y="15426"/>
                      <a:pt x="18529" y="17197"/>
                    </a:cubicBezTo>
                    <a:cubicBezTo>
                      <a:pt x="17781" y="18894"/>
                      <a:pt x="17087" y="20720"/>
                      <a:pt x="16248" y="22491"/>
                    </a:cubicBezTo>
                    <a:cubicBezTo>
                      <a:pt x="15536" y="24006"/>
                      <a:pt x="14805" y="26178"/>
                      <a:pt x="13747" y="27127"/>
                    </a:cubicBezTo>
                    <a:cubicBezTo>
                      <a:pt x="12907" y="27876"/>
                      <a:pt x="11793" y="27474"/>
                      <a:pt x="10479" y="26963"/>
                    </a:cubicBezTo>
                    <a:cubicBezTo>
                      <a:pt x="7923" y="25941"/>
                      <a:pt x="5714" y="24663"/>
                      <a:pt x="3341" y="23549"/>
                    </a:cubicBezTo>
                    <a:cubicBezTo>
                      <a:pt x="2775" y="23276"/>
                      <a:pt x="2118" y="23002"/>
                      <a:pt x="1534" y="22691"/>
                    </a:cubicBezTo>
                    <a:cubicBezTo>
                      <a:pt x="858" y="22363"/>
                      <a:pt x="201" y="21979"/>
                      <a:pt x="110" y="21541"/>
                    </a:cubicBezTo>
                    <a:cubicBezTo>
                      <a:pt x="0" y="21103"/>
                      <a:pt x="384" y="20227"/>
                      <a:pt x="712" y="19460"/>
                    </a:cubicBezTo>
                    <a:cubicBezTo>
                      <a:pt x="1041" y="18712"/>
                      <a:pt x="1406" y="17945"/>
                      <a:pt x="1716" y="17288"/>
                    </a:cubicBezTo>
                    <a:cubicBezTo>
                      <a:pt x="3725" y="12980"/>
                      <a:pt x="5550" y="8361"/>
                      <a:pt x="7467" y="3998"/>
                    </a:cubicBezTo>
                    <a:cubicBezTo>
                      <a:pt x="7467" y="3998"/>
                      <a:pt x="7485" y="3980"/>
                      <a:pt x="7485" y="3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2" name="Google Shape;342;p33"/>
              <p:cNvSpPr/>
              <p:nvPr/>
            </p:nvSpPr>
            <p:spPr>
              <a:xfrm>
                <a:off x="3597109" y="954829"/>
                <a:ext cx="116458" cy="11008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2520" extrusionOk="0">
                    <a:moveTo>
                      <a:pt x="749" y="1297"/>
                    </a:moveTo>
                    <a:cubicBezTo>
                      <a:pt x="968" y="1133"/>
                      <a:pt x="1205" y="877"/>
                      <a:pt x="1461" y="658"/>
                    </a:cubicBezTo>
                    <a:cubicBezTo>
                      <a:pt x="1698" y="457"/>
                      <a:pt x="1972" y="147"/>
                      <a:pt x="2264" y="74"/>
                    </a:cubicBezTo>
                    <a:cubicBezTo>
                      <a:pt x="2410" y="19"/>
                      <a:pt x="2574" y="110"/>
                      <a:pt x="2629" y="256"/>
                    </a:cubicBezTo>
                    <a:cubicBezTo>
                      <a:pt x="2665" y="585"/>
                      <a:pt x="1972" y="1187"/>
                      <a:pt x="1826" y="1370"/>
                    </a:cubicBezTo>
                    <a:cubicBezTo>
                      <a:pt x="1552" y="1717"/>
                      <a:pt x="1260" y="2045"/>
                      <a:pt x="931" y="2337"/>
                    </a:cubicBezTo>
                    <a:cubicBezTo>
                      <a:pt x="785" y="2447"/>
                      <a:pt x="621" y="2502"/>
                      <a:pt x="457" y="2520"/>
                    </a:cubicBezTo>
                    <a:cubicBezTo>
                      <a:pt x="0" y="2465"/>
                      <a:pt x="0" y="1498"/>
                      <a:pt x="0" y="950"/>
                    </a:cubicBezTo>
                    <a:cubicBezTo>
                      <a:pt x="0" y="640"/>
                      <a:pt x="37" y="19"/>
                      <a:pt x="329" y="1"/>
                    </a:cubicBezTo>
                    <a:cubicBezTo>
                      <a:pt x="749" y="1"/>
                      <a:pt x="712" y="877"/>
                      <a:pt x="749" y="129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3" name="Google Shape;343;p33"/>
              <p:cNvSpPr/>
              <p:nvPr/>
            </p:nvSpPr>
            <p:spPr>
              <a:xfrm>
                <a:off x="3444004" y="1271436"/>
                <a:ext cx="116458" cy="11008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2520" extrusionOk="0">
                    <a:moveTo>
                      <a:pt x="749" y="1278"/>
                    </a:moveTo>
                    <a:cubicBezTo>
                      <a:pt x="968" y="1114"/>
                      <a:pt x="1205" y="876"/>
                      <a:pt x="1461" y="639"/>
                    </a:cubicBezTo>
                    <a:cubicBezTo>
                      <a:pt x="1698" y="456"/>
                      <a:pt x="1972" y="146"/>
                      <a:pt x="2264" y="55"/>
                    </a:cubicBezTo>
                    <a:cubicBezTo>
                      <a:pt x="2410" y="18"/>
                      <a:pt x="2574" y="110"/>
                      <a:pt x="2611" y="256"/>
                    </a:cubicBezTo>
                    <a:cubicBezTo>
                      <a:pt x="2665" y="566"/>
                      <a:pt x="1972" y="1187"/>
                      <a:pt x="1826" y="1351"/>
                    </a:cubicBezTo>
                    <a:cubicBezTo>
                      <a:pt x="1552" y="1716"/>
                      <a:pt x="1260" y="2026"/>
                      <a:pt x="931" y="2318"/>
                    </a:cubicBezTo>
                    <a:cubicBezTo>
                      <a:pt x="785" y="2428"/>
                      <a:pt x="621" y="2501"/>
                      <a:pt x="457" y="2519"/>
                    </a:cubicBezTo>
                    <a:cubicBezTo>
                      <a:pt x="0" y="2464"/>
                      <a:pt x="0" y="1497"/>
                      <a:pt x="0" y="949"/>
                    </a:cubicBezTo>
                    <a:cubicBezTo>
                      <a:pt x="0" y="639"/>
                      <a:pt x="37" y="18"/>
                      <a:pt x="329" y="0"/>
                    </a:cubicBezTo>
                    <a:cubicBezTo>
                      <a:pt x="749" y="0"/>
                      <a:pt x="712" y="876"/>
                      <a:pt x="749" y="127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4" name="Google Shape;344;p33"/>
              <p:cNvSpPr/>
              <p:nvPr/>
            </p:nvSpPr>
            <p:spPr>
              <a:xfrm>
                <a:off x="3500616" y="1122306"/>
                <a:ext cx="126810" cy="10610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2429" extrusionOk="0">
                    <a:moveTo>
                      <a:pt x="621" y="1406"/>
                    </a:moveTo>
                    <a:cubicBezTo>
                      <a:pt x="895" y="1223"/>
                      <a:pt x="1187" y="931"/>
                      <a:pt x="1534" y="676"/>
                    </a:cubicBezTo>
                    <a:cubicBezTo>
                      <a:pt x="1881" y="420"/>
                      <a:pt x="2209" y="128"/>
                      <a:pt x="2574" y="19"/>
                    </a:cubicBezTo>
                    <a:cubicBezTo>
                      <a:pt x="2702" y="0"/>
                      <a:pt x="2830" y="92"/>
                      <a:pt x="2866" y="219"/>
                    </a:cubicBezTo>
                    <a:cubicBezTo>
                      <a:pt x="2903" y="457"/>
                      <a:pt x="2465" y="785"/>
                      <a:pt x="2373" y="877"/>
                    </a:cubicBezTo>
                    <a:cubicBezTo>
                      <a:pt x="1990" y="1242"/>
                      <a:pt x="1570" y="1570"/>
                      <a:pt x="1150" y="1899"/>
                    </a:cubicBezTo>
                    <a:cubicBezTo>
                      <a:pt x="877" y="2100"/>
                      <a:pt x="365" y="2428"/>
                      <a:pt x="128" y="2008"/>
                    </a:cubicBezTo>
                    <a:cubicBezTo>
                      <a:pt x="0" y="1789"/>
                      <a:pt x="37" y="1260"/>
                      <a:pt x="73" y="895"/>
                    </a:cubicBezTo>
                    <a:cubicBezTo>
                      <a:pt x="110" y="548"/>
                      <a:pt x="219" y="219"/>
                      <a:pt x="457" y="292"/>
                    </a:cubicBezTo>
                    <a:cubicBezTo>
                      <a:pt x="712" y="365"/>
                      <a:pt x="603" y="1041"/>
                      <a:pt x="621" y="14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5" name="Google Shape;345;p33"/>
              <p:cNvSpPr/>
              <p:nvPr/>
            </p:nvSpPr>
            <p:spPr>
              <a:xfrm>
                <a:off x="3293258" y="1576029"/>
                <a:ext cx="126068" cy="106105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2429" extrusionOk="0">
                    <a:moveTo>
                      <a:pt x="603" y="1406"/>
                    </a:moveTo>
                    <a:cubicBezTo>
                      <a:pt x="877" y="1224"/>
                      <a:pt x="1188" y="913"/>
                      <a:pt x="1516" y="676"/>
                    </a:cubicBezTo>
                    <a:cubicBezTo>
                      <a:pt x="1863" y="420"/>
                      <a:pt x="2192" y="110"/>
                      <a:pt x="2557" y="19"/>
                    </a:cubicBezTo>
                    <a:cubicBezTo>
                      <a:pt x="2684" y="0"/>
                      <a:pt x="2812" y="73"/>
                      <a:pt x="2867" y="220"/>
                    </a:cubicBezTo>
                    <a:cubicBezTo>
                      <a:pt x="2885" y="457"/>
                      <a:pt x="2465" y="785"/>
                      <a:pt x="2374" y="858"/>
                    </a:cubicBezTo>
                    <a:cubicBezTo>
                      <a:pt x="1973" y="1224"/>
                      <a:pt x="1571" y="1570"/>
                      <a:pt x="1133" y="1899"/>
                    </a:cubicBezTo>
                    <a:cubicBezTo>
                      <a:pt x="859" y="2100"/>
                      <a:pt x="366" y="2428"/>
                      <a:pt x="129" y="2009"/>
                    </a:cubicBezTo>
                    <a:cubicBezTo>
                      <a:pt x="1" y="1771"/>
                      <a:pt x="19" y="1260"/>
                      <a:pt x="74" y="895"/>
                    </a:cubicBezTo>
                    <a:cubicBezTo>
                      <a:pt x="110" y="548"/>
                      <a:pt x="202" y="220"/>
                      <a:pt x="457" y="293"/>
                    </a:cubicBezTo>
                    <a:cubicBezTo>
                      <a:pt x="713" y="384"/>
                      <a:pt x="603" y="1041"/>
                      <a:pt x="603" y="14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6" name="Google Shape;346;p33"/>
              <p:cNvSpPr/>
              <p:nvPr/>
            </p:nvSpPr>
            <p:spPr>
              <a:xfrm>
                <a:off x="3350700" y="1440484"/>
                <a:ext cx="110866" cy="104489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392" extrusionOk="0">
                    <a:moveTo>
                      <a:pt x="1716" y="0"/>
                    </a:moveTo>
                    <a:cubicBezTo>
                      <a:pt x="1534" y="0"/>
                      <a:pt x="1406" y="256"/>
                      <a:pt x="1278" y="511"/>
                    </a:cubicBezTo>
                    <a:lnTo>
                      <a:pt x="1223" y="621"/>
                    </a:lnTo>
                    <a:cubicBezTo>
                      <a:pt x="1187" y="676"/>
                      <a:pt x="1150" y="749"/>
                      <a:pt x="1114" y="822"/>
                    </a:cubicBezTo>
                    <a:lnTo>
                      <a:pt x="1041" y="785"/>
                    </a:lnTo>
                    <a:lnTo>
                      <a:pt x="895" y="730"/>
                    </a:lnTo>
                    <a:cubicBezTo>
                      <a:pt x="712" y="657"/>
                      <a:pt x="530" y="603"/>
                      <a:pt x="329" y="584"/>
                    </a:cubicBezTo>
                    <a:cubicBezTo>
                      <a:pt x="128" y="584"/>
                      <a:pt x="73" y="676"/>
                      <a:pt x="55" y="749"/>
                    </a:cubicBezTo>
                    <a:cubicBezTo>
                      <a:pt x="0" y="986"/>
                      <a:pt x="365" y="1205"/>
                      <a:pt x="840" y="1406"/>
                    </a:cubicBezTo>
                    <a:cubicBezTo>
                      <a:pt x="822" y="1461"/>
                      <a:pt x="804" y="1497"/>
                      <a:pt x="785" y="1552"/>
                    </a:cubicBezTo>
                    <a:cubicBezTo>
                      <a:pt x="658" y="1826"/>
                      <a:pt x="548" y="2118"/>
                      <a:pt x="621" y="2282"/>
                    </a:cubicBezTo>
                    <a:cubicBezTo>
                      <a:pt x="639" y="2337"/>
                      <a:pt x="694" y="2373"/>
                      <a:pt x="767" y="2392"/>
                    </a:cubicBezTo>
                    <a:lnTo>
                      <a:pt x="804" y="2392"/>
                    </a:lnTo>
                    <a:cubicBezTo>
                      <a:pt x="1023" y="2392"/>
                      <a:pt x="1242" y="2045"/>
                      <a:pt x="1461" y="1625"/>
                    </a:cubicBezTo>
                    <a:cubicBezTo>
                      <a:pt x="1607" y="1661"/>
                      <a:pt x="1753" y="1698"/>
                      <a:pt x="1881" y="1734"/>
                    </a:cubicBezTo>
                    <a:cubicBezTo>
                      <a:pt x="1972" y="1771"/>
                      <a:pt x="2081" y="1789"/>
                      <a:pt x="2191" y="1807"/>
                    </a:cubicBezTo>
                    <a:cubicBezTo>
                      <a:pt x="2392" y="1807"/>
                      <a:pt x="2465" y="1716"/>
                      <a:pt x="2501" y="1643"/>
                    </a:cubicBezTo>
                    <a:cubicBezTo>
                      <a:pt x="2538" y="1424"/>
                      <a:pt x="2246" y="1296"/>
                      <a:pt x="1972" y="1168"/>
                    </a:cubicBezTo>
                    <a:lnTo>
                      <a:pt x="1862" y="1132"/>
                    </a:lnTo>
                    <a:cubicBezTo>
                      <a:pt x="1808" y="1095"/>
                      <a:pt x="1753" y="1077"/>
                      <a:pt x="1698" y="1041"/>
                    </a:cubicBezTo>
                    <a:cubicBezTo>
                      <a:pt x="1753" y="895"/>
                      <a:pt x="1808" y="749"/>
                      <a:pt x="1844" y="621"/>
                    </a:cubicBezTo>
                    <a:cubicBezTo>
                      <a:pt x="1899" y="493"/>
                      <a:pt x="2027" y="91"/>
                      <a:pt x="17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7" name="Google Shape;347;p33"/>
              <p:cNvSpPr/>
              <p:nvPr/>
            </p:nvSpPr>
            <p:spPr>
              <a:xfrm>
                <a:off x="3698364" y="1017032"/>
                <a:ext cx="429879" cy="256023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5861" extrusionOk="0">
                    <a:moveTo>
                      <a:pt x="475" y="1"/>
                    </a:moveTo>
                    <a:lnTo>
                      <a:pt x="1" y="986"/>
                    </a:lnTo>
                    <a:cubicBezTo>
                      <a:pt x="201" y="1096"/>
                      <a:pt x="402" y="1187"/>
                      <a:pt x="585" y="1279"/>
                    </a:cubicBezTo>
                    <a:cubicBezTo>
                      <a:pt x="3195" y="2556"/>
                      <a:pt x="5696" y="4017"/>
                      <a:pt x="8215" y="5313"/>
                    </a:cubicBezTo>
                    <a:cubicBezTo>
                      <a:pt x="8544" y="5477"/>
                      <a:pt x="8946" y="5714"/>
                      <a:pt x="9274" y="5861"/>
                    </a:cubicBezTo>
                    <a:cubicBezTo>
                      <a:pt x="9438" y="5550"/>
                      <a:pt x="9621" y="5240"/>
                      <a:pt x="9767" y="4893"/>
                    </a:cubicBezTo>
                    <a:cubicBezTo>
                      <a:pt x="9804" y="4856"/>
                      <a:pt x="9822" y="4802"/>
                      <a:pt x="9840" y="4747"/>
                    </a:cubicBezTo>
                    <a:cubicBezTo>
                      <a:pt x="9493" y="4546"/>
                      <a:pt x="9128" y="4364"/>
                      <a:pt x="8781" y="4199"/>
                    </a:cubicBezTo>
                    <a:cubicBezTo>
                      <a:pt x="7193" y="3341"/>
                      <a:pt x="5787" y="2593"/>
                      <a:pt x="4163" y="1790"/>
                    </a:cubicBezTo>
                    <a:cubicBezTo>
                      <a:pt x="3177" y="1297"/>
                      <a:pt x="2155" y="840"/>
                      <a:pt x="1096" y="311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8" name="Google Shape;348;p33"/>
              <p:cNvSpPr/>
              <p:nvPr/>
            </p:nvSpPr>
            <p:spPr>
              <a:xfrm>
                <a:off x="3646513" y="1121519"/>
                <a:ext cx="427477" cy="253621"/>
              </a:xfrm>
              <a:custGeom>
                <a:avLst/>
                <a:gdLst/>
                <a:ahLst/>
                <a:cxnLst/>
                <a:rect l="l" t="t" r="r" b="b"/>
                <a:pathLst>
                  <a:path w="9786" h="5806" extrusionOk="0">
                    <a:moveTo>
                      <a:pt x="494" y="0"/>
                    </a:moveTo>
                    <a:lnTo>
                      <a:pt x="1" y="986"/>
                    </a:lnTo>
                    <a:lnTo>
                      <a:pt x="220" y="1095"/>
                    </a:lnTo>
                    <a:cubicBezTo>
                      <a:pt x="2812" y="2373"/>
                      <a:pt x="5313" y="3815"/>
                      <a:pt x="7832" y="5130"/>
                    </a:cubicBezTo>
                    <a:cubicBezTo>
                      <a:pt x="8325" y="5385"/>
                      <a:pt x="8982" y="5787"/>
                      <a:pt x="9293" y="5805"/>
                    </a:cubicBezTo>
                    <a:cubicBezTo>
                      <a:pt x="9457" y="5458"/>
                      <a:pt x="9621" y="5093"/>
                      <a:pt x="9786" y="4728"/>
                    </a:cubicBezTo>
                    <a:cubicBezTo>
                      <a:pt x="9366" y="4454"/>
                      <a:pt x="8873" y="4235"/>
                      <a:pt x="8417" y="3998"/>
                    </a:cubicBezTo>
                    <a:cubicBezTo>
                      <a:pt x="6828" y="3158"/>
                      <a:pt x="5404" y="2410"/>
                      <a:pt x="3780" y="1588"/>
                    </a:cubicBezTo>
                    <a:cubicBezTo>
                      <a:pt x="2794" y="1114"/>
                      <a:pt x="1790" y="639"/>
                      <a:pt x="713" y="110"/>
                    </a:cubicBezTo>
                    <a:lnTo>
                      <a:pt x="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9" name="Google Shape;349;p33"/>
              <p:cNvSpPr/>
              <p:nvPr/>
            </p:nvSpPr>
            <p:spPr>
              <a:xfrm>
                <a:off x="3596279" y="1223560"/>
                <a:ext cx="428263" cy="253621"/>
              </a:xfrm>
              <a:custGeom>
                <a:avLst/>
                <a:gdLst/>
                <a:ahLst/>
                <a:cxnLst/>
                <a:rect l="l" t="t" r="r" b="b"/>
                <a:pathLst>
                  <a:path w="9804" h="5806" extrusionOk="0">
                    <a:moveTo>
                      <a:pt x="494" y="1"/>
                    </a:moveTo>
                    <a:lnTo>
                      <a:pt x="1" y="968"/>
                    </a:lnTo>
                    <a:cubicBezTo>
                      <a:pt x="293" y="1114"/>
                      <a:pt x="567" y="1260"/>
                      <a:pt x="822" y="1388"/>
                    </a:cubicBezTo>
                    <a:cubicBezTo>
                      <a:pt x="3415" y="2648"/>
                      <a:pt x="5934" y="4108"/>
                      <a:pt x="8435" y="5404"/>
                    </a:cubicBezTo>
                    <a:cubicBezTo>
                      <a:pt x="8672" y="5532"/>
                      <a:pt x="8909" y="5678"/>
                      <a:pt x="9165" y="5806"/>
                    </a:cubicBezTo>
                    <a:cubicBezTo>
                      <a:pt x="9384" y="5441"/>
                      <a:pt x="9585" y="5057"/>
                      <a:pt x="9804" y="4692"/>
                    </a:cubicBezTo>
                    <a:cubicBezTo>
                      <a:pt x="9530" y="4546"/>
                      <a:pt x="9274" y="4418"/>
                      <a:pt x="9019" y="4291"/>
                    </a:cubicBezTo>
                    <a:cubicBezTo>
                      <a:pt x="7431" y="3451"/>
                      <a:pt x="6007" y="2684"/>
                      <a:pt x="4382" y="1881"/>
                    </a:cubicBezTo>
                    <a:cubicBezTo>
                      <a:pt x="3396" y="1406"/>
                      <a:pt x="2374" y="932"/>
                      <a:pt x="1315" y="402"/>
                    </a:cubicBezTo>
                    <a:cubicBezTo>
                      <a:pt x="1060" y="275"/>
                      <a:pt x="804" y="147"/>
                      <a:pt x="4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0" name="Google Shape;350;p33"/>
              <p:cNvSpPr/>
              <p:nvPr/>
            </p:nvSpPr>
            <p:spPr>
              <a:xfrm>
                <a:off x="3545259" y="1327217"/>
                <a:ext cx="420269" cy="249645"/>
              </a:xfrm>
              <a:custGeom>
                <a:avLst/>
                <a:gdLst/>
                <a:ahLst/>
                <a:cxnLst/>
                <a:rect l="l" t="t" r="r" b="b"/>
                <a:pathLst>
                  <a:path w="9621" h="5715" extrusionOk="0">
                    <a:moveTo>
                      <a:pt x="493" y="1"/>
                    </a:moveTo>
                    <a:lnTo>
                      <a:pt x="1" y="1005"/>
                    </a:lnTo>
                    <a:lnTo>
                      <a:pt x="420" y="1224"/>
                    </a:lnTo>
                    <a:cubicBezTo>
                      <a:pt x="3031" y="2484"/>
                      <a:pt x="5532" y="3944"/>
                      <a:pt x="8051" y="5240"/>
                    </a:cubicBezTo>
                    <a:cubicBezTo>
                      <a:pt x="8325" y="5386"/>
                      <a:pt x="8653" y="5587"/>
                      <a:pt x="8946" y="5715"/>
                    </a:cubicBezTo>
                    <a:lnTo>
                      <a:pt x="9621" y="4638"/>
                    </a:lnTo>
                    <a:cubicBezTo>
                      <a:pt x="9292" y="4455"/>
                      <a:pt x="8946" y="4291"/>
                      <a:pt x="8617" y="4127"/>
                    </a:cubicBezTo>
                    <a:cubicBezTo>
                      <a:pt x="7047" y="3269"/>
                      <a:pt x="5623" y="2520"/>
                      <a:pt x="3998" y="1717"/>
                    </a:cubicBezTo>
                    <a:cubicBezTo>
                      <a:pt x="3013" y="1224"/>
                      <a:pt x="1990" y="768"/>
                      <a:pt x="932" y="238"/>
                    </a:cubicBezTo>
                    <a:lnTo>
                      <a:pt x="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1" name="Google Shape;351;p33"/>
              <p:cNvSpPr/>
              <p:nvPr/>
            </p:nvSpPr>
            <p:spPr>
              <a:xfrm>
                <a:off x="3499830" y="1421308"/>
                <a:ext cx="425031" cy="253664"/>
              </a:xfrm>
              <a:custGeom>
                <a:avLst/>
                <a:gdLst/>
                <a:ahLst/>
                <a:cxnLst/>
                <a:rect l="l" t="t" r="r" b="b"/>
                <a:pathLst>
                  <a:path w="9730" h="5807" extrusionOk="0">
                    <a:moveTo>
                      <a:pt x="475" y="1"/>
                    </a:moveTo>
                    <a:lnTo>
                      <a:pt x="0" y="987"/>
                    </a:lnTo>
                    <a:lnTo>
                      <a:pt x="475" y="1224"/>
                    </a:lnTo>
                    <a:cubicBezTo>
                      <a:pt x="3067" y="2502"/>
                      <a:pt x="5586" y="3944"/>
                      <a:pt x="8087" y="5258"/>
                    </a:cubicBezTo>
                    <a:cubicBezTo>
                      <a:pt x="8434" y="5423"/>
                      <a:pt x="8835" y="5660"/>
                      <a:pt x="9146" y="5806"/>
                    </a:cubicBezTo>
                    <a:cubicBezTo>
                      <a:pt x="9328" y="5477"/>
                      <a:pt x="9511" y="5167"/>
                      <a:pt x="9657" y="4839"/>
                    </a:cubicBezTo>
                    <a:cubicBezTo>
                      <a:pt x="9693" y="4784"/>
                      <a:pt x="9712" y="4729"/>
                      <a:pt x="9730" y="4674"/>
                    </a:cubicBezTo>
                    <a:cubicBezTo>
                      <a:pt x="9383" y="4492"/>
                      <a:pt x="9018" y="4309"/>
                      <a:pt x="8671" y="4127"/>
                    </a:cubicBezTo>
                    <a:cubicBezTo>
                      <a:pt x="7083" y="3287"/>
                      <a:pt x="5659" y="2538"/>
                      <a:pt x="4034" y="1717"/>
                    </a:cubicBezTo>
                    <a:cubicBezTo>
                      <a:pt x="3049" y="1242"/>
                      <a:pt x="2045" y="768"/>
                      <a:pt x="986" y="238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2" name="Google Shape;352;p33"/>
              <p:cNvSpPr/>
              <p:nvPr/>
            </p:nvSpPr>
            <p:spPr>
              <a:xfrm>
                <a:off x="3447979" y="1525795"/>
                <a:ext cx="422672" cy="251218"/>
              </a:xfrm>
              <a:custGeom>
                <a:avLst/>
                <a:gdLst/>
                <a:ahLst/>
                <a:cxnLst/>
                <a:rect l="l" t="t" r="r" b="b"/>
                <a:pathLst>
                  <a:path w="9676" h="5751" extrusionOk="0">
                    <a:moveTo>
                      <a:pt x="493" y="0"/>
                    </a:moveTo>
                    <a:lnTo>
                      <a:pt x="0" y="986"/>
                    </a:lnTo>
                    <a:lnTo>
                      <a:pt x="92" y="1041"/>
                    </a:lnTo>
                    <a:cubicBezTo>
                      <a:pt x="2702" y="2301"/>
                      <a:pt x="5221" y="3761"/>
                      <a:pt x="7722" y="5057"/>
                    </a:cubicBezTo>
                    <a:cubicBezTo>
                      <a:pt x="8215" y="5313"/>
                      <a:pt x="8872" y="5714"/>
                      <a:pt x="9183" y="5751"/>
                    </a:cubicBezTo>
                    <a:cubicBezTo>
                      <a:pt x="9347" y="5386"/>
                      <a:pt x="9511" y="5039"/>
                      <a:pt x="9676" y="4674"/>
                    </a:cubicBezTo>
                    <a:cubicBezTo>
                      <a:pt x="9256" y="4400"/>
                      <a:pt x="8763" y="4181"/>
                      <a:pt x="8307" y="3943"/>
                    </a:cubicBezTo>
                    <a:cubicBezTo>
                      <a:pt x="6718" y="3085"/>
                      <a:pt x="5294" y="2337"/>
                      <a:pt x="3670" y="1534"/>
                    </a:cubicBezTo>
                    <a:cubicBezTo>
                      <a:pt x="2684" y="1041"/>
                      <a:pt x="1662" y="585"/>
                      <a:pt x="603" y="55"/>
                    </a:cubicBez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3" name="Google Shape;353;p33"/>
              <p:cNvSpPr/>
              <p:nvPr/>
            </p:nvSpPr>
            <p:spPr>
              <a:xfrm>
                <a:off x="3398531" y="1627050"/>
                <a:ext cx="422672" cy="251262"/>
              </a:xfrm>
              <a:custGeom>
                <a:avLst/>
                <a:gdLst/>
                <a:ahLst/>
                <a:cxnLst/>
                <a:rect l="l" t="t" r="r" b="b"/>
                <a:pathLst>
                  <a:path w="9676" h="5752" extrusionOk="0">
                    <a:moveTo>
                      <a:pt x="475" y="1"/>
                    </a:moveTo>
                    <a:lnTo>
                      <a:pt x="1" y="987"/>
                    </a:lnTo>
                    <a:cubicBezTo>
                      <a:pt x="238" y="1114"/>
                      <a:pt x="475" y="1224"/>
                      <a:pt x="694" y="1333"/>
                    </a:cubicBezTo>
                    <a:cubicBezTo>
                      <a:pt x="3287" y="2611"/>
                      <a:pt x="5787" y="4072"/>
                      <a:pt x="8307" y="5368"/>
                    </a:cubicBezTo>
                    <a:cubicBezTo>
                      <a:pt x="8544" y="5477"/>
                      <a:pt x="8800" y="5623"/>
                      <a:pt x="9037" y="5751"/>
                    </a:cubicBezTo>
                    <a:cubicBezTo>
                      <a:pt x="9256" y="5386"/>
                      <a:pt x="9475" y="5021"/>
                      <a:pt x="9676" y="4638"/>
                    </a:cubicBezTo>
                    <a:cubicBezTo>
                      <a:pt x="9420" y="4510"/>
                      <a:pt x="9146" y="4382"/>
                      <a:pt x="8891" y="4254"/>
                    </a:cubicBezTo>
                    <a:cubicBezTo>
                      <a:pt x="7303" y="3396"/>
                      <a:pt x="5879" y="2648"/>
                      <a:pt x="4254" y="1845"/>
                    </a:cubicBezTo>
                    <a:cubicBezTo>
                      <a:pt x="3268" y="1352"/>
                      <a:pt x="2264" y="895"/>
                      <a:pt x="1187" y="366"/>
                    </a:cubicBezTo>
                    <a:cubicBezTo>
                      <a:pt x="968" y="238"/>
                      <a:pt x="731" y="129"/>
                      <a:pt x="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4" name="Google Shape;354;p33"/>
              <p:cNvSpPr/>
              <p:nvPr/>
            </p:nvSpPr>
            <p:spPr>
              <a:xfrm>
                <a:off x="3346725" y="1731537"/>
                <a:ext cx="415464" cy="247243"/>
              </a:xfrm>
              <a:custGeom>
                <a:avLst/>
                <a:gdLst/>
                <a:ahLst/>
                <a:cxnLst/>
                <a:rect l="l" t="t" r="r" b="b"/>
                <a:pathLst>
                  <a:path w="9511" h="5660" extrusionOk="0">
                    <a:moveTo>
                      <a:pt x="493" y="0"/>
                    </a:moveTo>
                    <a:lnTo>
                      <a:pt x="0" y="1004"/>
                    </a:lnTo>
                    <a:lnTo>
                      <a:pt x="310" y="1150"/>
                    </a:lnTo>
                    <a:cubicBezTo>
                      <a:pt x="2921" y="2428"/>
                      <a:pt x="5422" y="3870"/>
                      <a:pt x="7941" y="5185"/>
                    </a:cubicBezTo>
                    <a:cubicBezTo>
                      <a:pt x="8215" y="5331"/>
                      <a:pt x="8543" y="5513"/>
                      <a:pt x="8836" y="5659"/>
                    </a:cubicBezTo>
                    <a:lnTo>
                      <a:pt x="9511" y="4564"/>
                    </a:lnTo>
                    <a:cubicBezTo>
                      <a:pt x="9182" y="4400"/>
                      <a:pt x="8836" y="4235"/>
                      <a:pt x="8507" y="4053"/>
                    </a:cubicBezTo>
                    <a:cubicBezTo>
                      <a:pt x="6919" y="3213"/>
                      <a:pt x="5513" y="2465"/>
                      <a:pt x="3888" y="1661"/>
                    </a:cubicBezTo>
                    <a:cubicBezTo>
                      <a:pt x="2903" y="1169"/>
                      <a:pt x="1880" y="712"/>
                      <a:pt x="822" y="164"/>
                    </a:cubicBez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5" name="Google Shape;355;p33"/>
              <p:cNvSpPr/>
              <p:nvPr/>
            </p:nvSpPr>
            <p:spPr>
              <a:xfrm>
                <a:off x="3114643" y="2036917"/>
                <a:ext cx="50279" cy="90161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2064" extrusionOk="0">
                    <a:moveTo>
                      <a:pt x="1" y="1"/>
                    </a:moveTo>
                    <a:lnTo>
                      <a:pt x="256" y="1005"/>
                    </a:lnTo>
                    <a:cubicBezTo>
                      <a:pt x="329" y="1297"/>
                      <a:pt x="402" y="1589"/>
                      <a:pt x="457" y="1826"/>
                    </a:cubicBezTo>
                    <a:cubicBezTo>
                      <a:pt x="494" y="1899"/>
                      <a:pt x="512" y="2027"/>
                      <a:pt x="603" y="2064"/>
                    </a:cubicBezTo>
                    <a:lnTo>
                      <a:pt x="622" y="2064"/>
                    </a:lnTo>
                    <a:cubicBezTo>
                      <a:pt x="822" y="1461"/>
                      <a:pt x="950" y="804"/>
                      <a:pt x="1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6" name="Google Shape;356;p33"/>
              <p:cNvSpPr/>
              <p:nvPr/>
            </p:nvSpPr>
            <p:spPr>
              <a:xfrm>
                <a:off x="3089919" y="1912554"/>
                <a:ext cx="98155" cy="125238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2867" extrusionOk="0">
                    <a:moveTo>
                      <a:pt x="1114" y="0"/>
                    </a:moveTo>
                    <a:cubicBezTo>
                      <a:pt x="968" y="0"/>
                      <a:pt x="804" y="0"/>
                      <a:pt x="658" y="18"/>
                    </a:cubicBezTo>
                    <a:cubicBezTo>
                      <a:pt x="494" y="18"/>
                      <a:pt x="330" y="55"/>
                      <a:pt x="183" y="110"/>
                    </a:cubicBezTo>
                    <a:cubicBezTo>
                      <a:pt x="74" y="256"/>
                      <a:pt x="1" y="438"/>
                      <a:pt x="1" y="639"/>
                    </a:cubicBezTo>
                    <a:cubicBezTo>
                      <a:pt x="37" y="822"/>
                      <a:pt x="92" y="1004"/>
                      <a:pt x="147" y="1168"/>
                    </a:cubicBezTo>
                    <a:cubicBezTo>
                      <a:pt x="293" y="1734"/>
                      <a:pt x="439" y="2300"/>
                      <a:pt x="585" y="2866"/>
                    </a:cubicBezTo>
                    <a:lnTo>
                      <a:pt x="1717" y="2848"/>
                    </a:lnTo>
                    <a:cubicBezTo>
                      <a:pt x="1717" y="2830"/>
                      <a:pt x="1735" y="2793"/>
                      <a:pt x="1735" y="2757"/>
                    </a:cubicBezTo>
                    <a:cubicBezTo>
                      <a:pt x="1863" y="2264"/>
                      <a:pt x="2009" y="1753"/>
                      <a:pt x="2137" y="1241"/>
                    </a:cubicBezTo>
                    <a:cubicBezTo>
                      <a:pt x="2192" y="1059"/>
                      <a:pt x="2228" y="895"/>
                      <a:pt x="2246" y="712"/>
                    </a:cubicBezTo>
                    <a:cubicBezTo>
                      <a:pt x="2173" y="511"/>
                      <a:pt x="2045" y="310"/>
                      <a:pt x="1918" y="146"/>
                    </a:cubicBezTo>
                    <a:cubicBezTo>
                      <a:pt x="1772" y="18"/>
                      <a:pt x="1352" y="0"/>
                      <a:pt x="1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7" name="Google Shape;357;p33"/>
              <p:cNvSpPr/>
              <p:nvPr/>
            </p:nvSpPr>
            <p:spPr>
              <a:xfrm>
                <a:off x="3089133" y="1313676"/>
                <a:ext cx="113269" cy="630819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4441" extrusionOk="0">
                    <a:moveTo>
                      <a:pt x="1863" y="14002"/>
                    </a:moveTo>
                    <a:cubicBezTo>
                      <a:pt x="1735" y="14130"/>
                      <a:pt x="1607" y="14239"/>
                      <a:pt x="1461" y="14331"/>
                    </a:cubicBezTo>
                    <a:cubicBezTo>
                      <a:pt x="1352" y="14203"/>
                      <a:pt x="1242" y="14057"/>
                      <a:pt x="1151" y="13911"/>
                    </a:cubicBezTo>
                    <a:cubicBezTo>
                      <a:pt x="1023" y="13966"/>
                      <a:pt x="950" y="14203"/>
                      <a:pt x="767" y="14294"/>
                    </a:cubicBezTo>
                    <a:cubicBezTo>
                      <a:pt x="658" y="14166"/>
                      <a:pt x="548" y="14057"/>
                      <a:pt x="439" y="13929"/>
                    </a:cubicBezTo>
                    <a:cubicBezTo>
                      <a:pt x="274" y="14039"/>
                      <a:pt x="238" y="14294"/>
                      <a:pt x="55" y="14349"/>
                    </a:cubicBezTo>
                    <a:cubicBezTo>
                      <a:pt x="1" y="14057"/>
                      <a:pt x="1" y="13747"/>
                      <a:pt x="37" y="13455"/>
                    </a:cubicBezTo>
                    <a:cubicBezTo>
                      <a:pt x="165" y="9000"/>
                      <a:pt x="238" y="4473"/>
                      <a:pt x="384" y="1"/>
                    </a:cubicBezTo>
                    <a:cubicBezTo>
                      <a:pt x="1132" y="1"/>
                      <a:pt x="1844" y="19"/>
                      <a:pt x="2556" y="55"/>
                    </a:cubicBezTo>
                    <a:cubicBezTo>
                      <a:pt x="2593" y="183"/>
                      <a:pt x="2593" y="329"/>
                      <a:pt x="2575" y="475"/>
                    </a:cubicBezTo>
                    <a:cubicBezTo>
                      <a:pt x="2465" y="4747"/>
                      <a:pt x="2392" y="9146"/>
                      <a:pt x="2283" y="13455"/>
                    </a:cubicBezTo>
                    <a:cubicBezTo>
                      <a:pt x="2283" y="13783"/>
                      <a:pt x="2283" y="14112"/>
                      <a:pt x="2246" y="14422"/>
                    </a:cubicBezTo>
                    <a:cubicBezTo>
                      <a:pt x="2082" y="14440"/>
                      <a:pt x="1990" y="14130"/>
                      <a:pt x="1863" y="1400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8" name="Google Shape;358;p33"/>
              <p:cNvSpPr/>
              <p:nvPr/>
            </p:nvSpPr>
            <p:spPr>
              <a:xfrm>
                <a:off x="3106693" y="1247498"/>
                <a:ext cx="98111" cy="75789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1735" extrusionOk="0">
                    <a:moveTo>
                      <a:pt x="2173" y="1607"/>
                    </a:moveTo>
                    <a:cubicBezTo>
                      <a:pt x="1369" y="1735"/>
                      <a:pt x="730" y="1570"/>
                      <a:pt x="19" y="1534"/>
                    </a:cubicBezTo>
                    <a:cubicBezTo>
                      <a:pt x="0" y="1096"/>
                      <a:pt x="219" y="694"/>
                      <a:pt x="584" y="457"/>
                    </a:cubicBezTo>
                    <a:cubicBezTo>
                      <a:pt x="1388" y="0"/>
                      <a:pt x="2246" y="658"/>
                      <a:pt x="2173" y="16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9" name="Google Shape;359;p33"/>
              <p:cNvSpPr/>
              <p:nvPr/>
            </p:nvSpPr>
            <p:spPr>
              <a:xfrm>
                <a:off x="3094724" y="1312890"/>
                <a:ext cx="115671" cy="97325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228" extrusionOk="0">
                    <a:moveTo>
                      <a:pt x="183" y="2191"/>
                    </a:moveTo>
                    <a:cubicBezTo>
                      <a:pt x="201" y="1990"/>
                      <a:pt x="165" y="1808"/>
                      <a:pt x="73" y="1643"/>
                    </a:cubicBezTo>
                    <a:cubicBezTo>
                      <a:pt x="73" y="1552"/>
                      <a:pt x="146" y="1479"/>
                      <a:pt x="183" y="1388"/>
                    </a:cubicBezTo>
                    <a:cubicBezTo>
                      <a:pt x="0" y="1169"/>
                      <a:pt x="201" y="1004"/>
                      <a:pt x="201" y="840"/>
                    </a:cubicBezTo>
                    <a:cubicBezTo>
                      <a:pt x="201" y="767"/>
                      <a:pt x="146" y="694"/>
                      <a:pt x="146" y="639"/>
                    </a:cubicBezTo>
                    <a:cubicBezTo>
                      <a:pt x="146" y="511"/>
                      <a:pt x="220" y="457"/>
                      <a:pt x="238" y="329"/>
                    </a:cubicBezTo>
                    <a:cubicBezTo>
                      <a:pt x="256" y="219"/>
                      <a:pt x="183" y="146"/>
                      <a:pt x="238" y="55"/>
                    </a:cubicBezTo>
                    <a:cubicBezTo>
                      <a:pt x="603" y="0"/>
                      <a:pt x="986" y="0"/>
                      <a:pt x="1370" y="55"/>
                    </a:cubicBezTo>
                    <a:cubicBezTo>
                      <a:pt x="1735" y="55"/>
                      <a:pt x="2100" y="73"/>
                      <a:pt x="2483" y="110"/>
                    </a:cubicBezTo>
                    <a:cubicBezTo>
                      <a:pt x="2647" y="329"/>
                      <a:pt x="2501" y="566"/>
                      <a:pt x="2501" y="767"/>
                    </a:cubicBezTo>
                    <a:cubicBezTo>
                      <a:pt x="2501" y="895"/>
                      <a:pt x="2556" y="1004"/>
                      <a:pt x="2556" y="1132"/>
                    </a:cubicBezTo>
                    <a:cubicBezTo>
                      <a:pt x="2556" y="1315"/>
                      <a:pt x="2392" y="1479"/>
                      <a:pt x="2556" y="1771"/>
                    </a:cubicBezTo>
                    <a:cubicBezTo>
                      <a:pt x="2520" y="1917"/>
                      <a:pt x="2374" y="2008"/>
                      <a:pt x="2410" y="2191"/>
                    </a:cubicBezTo>
                    <a:cubicBezTo>
                      <a:pt x="2392" y="2209"/>
                      <a:pt x="2374" y="2227"/>
                      <a:pt x="2374" y="2209"/>
                    </a:cubicBezTo>
                    <a:cubicBezTo>
                      <a:pt x="1643" y="2209"/>
                      <a:pt x="895" y="2227"/>
                      <a:pt x="183" y="21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0" name="Google Shape;360;p33"/>
              <p:cNvSpPr/>
              <p:nvPr/>
            </p:nvSpPr>
            <p:spPr>
              <a:xfrm>
                <a:off x="3700155" y="2273410"/>
                <a:ext cx="190456" cy="202818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4643" extrusionOk="0">
                    <a:moveTo>
                      <a:pt x="3275" y="0"/>
                    </a:moveTo>
                    <a:cubicBezTo>
                      <a:pt x="3119" y="0"/>
                      <a:pt x="2971" y="73"/>
                      <a:pt x="2880" y="209"/>
                    </a:cubicBezTo>
                    <a:lnTo>
                      <a:pt x="1146" y="2765"/>
                    </a:lnTo>
                    <a:cubicBezTo>
                      <a:pt x="1128" y="2802"/>
                      <a:pt x="1110" y="2820"/>
                      <a:pt x="1091" y="2856"/>
                    </a:cubicBezTo>
                    <a:lnTo>
                      <a:pt x="562" y="2510"/>
                    </a:lnTo>
                    <a:cubicBezTo>
                      <a:pt x="506" y="2464"/>
                      <a:pt x="448" y="2445"/>
                      <a:pt x="394" y="2445"/>
                    </a:cubicBezTo>
                    <a:cubicBezTo>
                      <a:pt x="167" y="2445"/>
                      <a:pt x="1" y="2786"/>
                      <a:pt x="252" y="2948"/>
                    </a:cubicBezTo>
                    <a:lnTo>
                      <a:pt x="252" y="2929"/>
                    </a:lnTo>
                    <a:lnTo>
                      <a:pt x="2680" y="4591"/>
                    </a:lnTo>
                    <a:cubicBezTo>
                      <a:pt x="2732" y="4627"/>
                      <a:pt x="2785" y="4642"/>
                      <a:pt x="2835" y="4642"/>
                    </a:cubicBezTo>
                    <a:cubicBezTo>
                      <a:pt x="3063" y="4642"/>
                      <a:pt x="3230" y="4317"/>
                      <a:pt x="2990" y="4153"/>
                    </a:cubicBezTo>
                    <a:lnTo>
                      <a:pt x="2406" y="3751"/>
                    </a:lnTo>
                    <a:cubicBezTo>
                      <a:pt x="2442" y="3714"/>
                      <a:pt x="2460" y="3696"/>
                      <a:pt x="2479" y="3660"/>
                    </a:cubicBezTo>
                    <a:lnTo>
                      <a:pt x="4213" y="1122"/>
                    </a:lnTo>
                    <a:cubicBezTo>
                      <a:pt x="4359" y="903"/>
                      <a:pt x="4304" y="593"/>
                      <a:pt x="4085" y="429"/>
                    </a:cubicBezTo>
                    <a:lnTo>
                      <a:pt x="3556" y="82"/>
                    </a:lnTo>
                    <a:cubicBezTo>
                      <a:pt x="3466" y="27"/>
                      <a:pt x="3369" y="0"/>
                      <a:pt x="3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1" name="Google Shape;361;p33"/>
              <p:cNvSpPr/>
              <p:nvPr/>
            </p:nvSpPr>
            <p:spPr>
              <a:xfrm>
                <a:off x="3749908" y="2207494"/>
                <a:ext cx="231211" cy="160140"/>
              </a:xfrm>
              <a:custGeom>
                <a:avLst/>
                <a:gdLst/>
                <a:ahLst/>
                <a:cxnLst/>
                <a:rect l="l" t="t" r="r" b="b"/>
                <a:pathLst>
                  <a:path w="5293" h="3666" extrusionOk="0">
                    <a:moveTo>
                      <a:pt x="571" y="1"/>
                    </a:moveTo>
                    <a:cubicBezTo>
                      <a:pt x="161" y="1"/>
                      <a:pt x="1" y="556"/>
                      <a:pt x="390" y="751"/>
                    </a:cubicBezTo>
                    <a:lnTo>
                      <a:pt x="2453" y="2157"/>
                    </a:lnTo>
                    <a:lnTo>
                      <a:pt x="4534" y="3562"/>
                    </a:lnTo>
                    <a:cubicBezTo>
                      <a:pt x="4615" y="3634"/>
                      <a:pt x="4705" y="3665"/>
                      <a:pt x="4792" y="3665"/>
                    </a:cubicBezTo>
                    <a:cubicBezTo>
                      <a:pt x="5057" y="3665"/>
                      <a:pt x="5293" y="3376"/>
                      <a:pt x="5155" y="3088"/>
                    </a:cubicBezTo>
                    <a:cubicBezTo>
                      <a:pt x="4443" y="1390"/>
                      <a:pt x="4133" y="897"/>
                      <a:pt x="3585" y="514"/>
                    </a:cubicBezTo>
                    <a:cubicBezTo>
                      <a:pt x="3019" y="130"/>
                      <a:pt x="2453" y="21"/>
                      <a:pt x="610" y="2"/>
                    </a:cubicBezTo>
                    <a:cubicBezTo>
                      <a:pt x="596" y="1"/>
                      <a:pt x="58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2" name="Google Shape;362;p33"/>
              <p:cNvSpPr/>
              <p:nvPr/>
            </p:nvSpPr>
            <p:spPr>
              <a:xfrm>
                <a:off x="4239800" y="1559692"/>
                <a:ext cx="142798" cy="144676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3312" extrusionOk="0">
                    <a:moveTo>
                      <a:pt x="1651" y="1"/>
                    </a:moveTo>
                    <a:cubicBezTo>
                      <a:pt x="1499" y="1"/>
                      <a:pt x="1351" y="74"/>
                      <a:pt x="1260" y="210"/>
                    </a:cubicBezTo>
                    <a:lnTo>
                      <a:pt x="165" y="1835"/>
                    </a:lnTo>
                    <a:cubicBezTo>
                      <a:pt x="1" y="2054"/>
                      <a:pt x="56" y="2346"/>
                      <a:pt x="293" y="2492"/>
                    </a:cubicBezTo>
                    <a:lnTo>
                      <a:pt x="1352" y="3222"/>
                    </a:lnTo>
                    <a:cubicBezTo>
                      <a:pt x="1433" y="3284"/>
                      <a:pt x="1525" y="3312"/>
                      <a:pt x="1617" y="3312"/>
                    </a:cubicBezTo>
                    <a:cubicBezTo>
                      <a:pt x="1771" y="3312"/>
                      <a:pt x="1924" y="3232"/>
                      <a:pt x="2027" y="3094"/>
                    </a:cubicBezTo>
                    <a:lnTo>
                      <a:pt x="3122" y="1488"/>
                    </a:lnTo>
                    <a:cubicBezTo>
                      <a:pt x="3268" y="1269"/>
                      <a:pt x="3214" y="959"/>
                      <a:pt x="2995" y="813"/>
                    </a:cubicBezTo>
                    <a:lnTo>
                      <a:pt x="1918" y="82"/>
                    </a:lnTo>
                    <a:cubicBezTo>
                      <a:pt x="1835" y="27"/>
                      <a:pt x="1742" y="1"/>
                      <a:pt x="1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3" name="Google Shape;363;p33"/>
              <p:cNvSpPr/>
              <p:nvPr/>
            </p:nvSpPr>
            <p:spPr>
              <a:xfrm>
                <a:off x="4317947" y="1518981"/>
                <a:ext cx="79808" cy="8483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942" extrusionOk="0">
                    <a:moveTo>
                      <a:pt x="1247" y="0"/>
                    </a:moveTo>
                    <a:cubicBezTo>
                      <a:pt x="1176" y="0"/>
                      <a:pt x="1103" y="24"/>
                      <a:pt x="1041" y="65"/>
                    </a:cubicBezTo>
                    <a:lnTo>
                      <a:pt x="1041" y="83"/>
                    </a:lnTo>
                    <a:lnTo>
                      <a:pt x="92" y="1014"/>
                    </a:lnTo>
                    <a:cubicBezTo>
                      <a:pt x="1" y="1160"/>
                      <a:pt x="37" y="1343"/>
                      <a:pt x="183" y="1434"/>
                    </a:cubicBezTo>
                    <a:lnTo>
                      <a:pt x="840" y="1891"/>
                    </a:lnTo>
                    <a:cubicBezTo>
                      <a:pt x="896" y="1925"/>
                      <a:pt x="956" y="1941"/>
                      <a:pt x="1015" y="1941"/>
                    </a:cubicBezTo>
                    <a:cubicBezTo>
                      <a:pt x="1111" y="1941"/>
                      <a:pt x="1204" y="1897"/>
                      <a:pt x="1260" y="1818"/>
                    </a:cubicBezTo>
                    <a:cubicBezTo>
                      <a:pt x="1260" y="1818"/>
                      <a:pt x="1790" y="613"/>
                      <a:pt x="1790" y="595"/>
                    </a:cubicBezTo>
                    <a:cubicBezTo>
                      <a:pt x="1826" y="467"/>
                      <a:pt x="1790" y="321"/>
                      <a:pt x="1680" y="248"/>
                    </a:cubicBezTo>
                    <a:lnTo>
                      <a:pt x="1406" y="47"/>
                    </a:lnTo>
                    <a:cubicBezTo>
                      <a:pt x="1358" y="15"/>
                      <a:pt x="1303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4" name="Google Shape;364;p33"/>
              <p:cNvSpPr/>
              <p:nvPr/>
            </p:nvSpPr>
            <p:spPr>
              <a:xfrm>
                <a:off x="4378577" y="1317433"/>
                <a:ext cx="149787" cy="214787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4917" extrusionOk="0">
                    <a:moveTo>
                      <a:pt x="3355" y="1"/>
                    </a:moveTo>
                    <a:cubicBezTo>
                      <a:pt x="3349" y="1"/>
                      <a:pt x="3344" y="2"/>
                      <a:pt x="3341" y="6"/>
                    </a:cubicBezTo>
                    <a:lnTo>
                      <a:pt x="0" y="4770"/>
                    </a:lnTo>
                    <a:lnTo>
                      <a:pt x="219" y="4916"/>
                    </a:lnTo>
                    <a:lnTo>
                      <a:pt x="3414" y="61"/>
                    </a:lnTo>
                    <a:cubicBezTo>
                      <a:pt x="3429" y="31"/>
                      <a:pt x="3383" y="1"/>
                      <a:pt x="3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5" name="Google Shape;365;p33"/>
              <p:cNvSpPr/>
              <p:nvPr/>
            </p:nvSpPr>
            <p:spPr>
              <a:xfrm>
                <a:off x="4374559" y="1516971"/>
                <a:ext cx="23152" cy="16818"/>
              </a:xfrm>
              <a:custGeom>
                <a:avLst/>
                <a:gdLst/>
                <a:ahLst/>
                <a:cxnLst/>
                <a:rect l="l" t="t" r="r" b="b"/>
                <a:pathLst>
                  <a:path w="530" h="385" extrusionOk="0">
                    <a:moveTo>
                      <a:pt x="122" y="1"/>
                    </a:moveTo>
                    <a:cubicBezTo>
                      <a:pt x="84" y="1"/>
                      <a:pt x="49" y="21"/>
                      <a:pt x="37" y="56"/>
                    </a:cubicBezTo>
                    <a:cubicBezTo>
                      <a:pt x="1" y="93"/>
                      <a:pt x="1" y="166"/>
                      <a:pt x="56" y="202"/>
                    </a:cubicBezTo>
                    <a:lnTo>
                      <a:pt x="311" y="367"/>
                    </a:lnTo>
                    <a:cubicBezTo>
                      <a:pt x="334" y="379"/>
                      <a:pt x="355" y="385"/>
                      <a:pt x="376" y="385"/>
                    </a:cubicBezTo>
                    <a:cubicBezTo>
                      <a:pt x="471" y="385"/>
                      <a:pt x="529" y="263"/>
                      <a:pt x="439" y="202"/>
                    </a:cubicBezTo>
                    <a:lnTo>
                      <a:pt x="183" y="20"/>
                    </a:lnTo>
                    <a:cubicBezTo>
                      <a:pt x="164" y="7"/>
                      <a:pt x="142" y="1"/>
                      <a:pt x="122" y="1"/>
                    </a:cubicBezTo>
                    <a:close/>
                  </a:path>
                </a:pathLst>
              </a:custGeom>
              <a:solidFill>
                <a:srgbClr val="334F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6" name="Google Shape;366;p33"/>
              <p:cNvSpPr/>
              <p:nvPr/>
            </p:nvSpPr>
            <p:spPr>
              <a:xfrm>
                <a:off x="4221454" y="1665359"/>
                <a:ext cx="86972" cy="74173"/>
              </a:xfrm>
              <a:custGeom>
                <a:avLst/>
                <a:gdLst/>
                <a:ahLst/>
                <a:cxnLst/>
                <a:rect l="l" t="t" r="r" b="b"/>
                <a:pathLst>
                  <a:path w="1991" h="1698" extrusionOk="0">
                    <a:moveTo>
                      <a:pt x="457" y="0"/>
                    </a:moveTo>
                    <a:lnTo>
                      <a:pt x="1" y="657"/>
                    </a:lnTo>
                    <a:lnTo>
                      <a:pt x="1534" y="1698"/>
                    </a:lnTo>
                    <a:lnTo>
                      <a:pt x="1991" y="1041"/>
                    </a:lnTo>
                    <a:lnTo>
                      <a:pt x="4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7" name="Google Shape;367;p33"/>
              <p:cNvSpPr/>
              <p:nvPr/>
            </p:nvSpPr>
            <p:spPr>
              <a:xfrm>
                <a:off x="4211101" y="1635218"/>
                <a:ext cx="136508" cy="95403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2184" extrusionOk="0">
                    <a:moveTo>
                      <a:pt x="311" y="0"/>
                    </a:moveTo>
                    <a:cubicBezTo>
                      <a:pt x="225" y="0"/>
                      <a:pt x="137" y="45"/>
                      <a:pt x="92" y="124"/>
                    </a:cubicBezTo>
                    <a:cubicBezTo>
                      <a:pt x="1" y="234"/>
                      <a:pt x="37" y="398"/>
                      <a:pt x="165" y="489"/>
                    </a:cubicBezTo>
                    <a:lnTo>
                      <a:pt x="2593" y="2132"/>
                    </a:lnTo>
                    <a:cubicBezTo>
                      <a:pt x="2645" y="2168"/>
                      <a:pt x="2697" y="2184"/>
                      <a:pt x="2746" y="2184"/>
                    </a:cubicBezTo>
                    <a:cubicBezTo>
                      <a:pt x="2971" y="2184"/>
                      <a:pt x="3125" y="1859"/>
                      <a:pt x="2885" y="1694"/>
                    </a:cubicBezTo>
                    <a:lnTo>
                      <a:pt x="457" y="51"/>
                    </a:lnTo>
                    <a:cubicBezTo>
                      <a:pt x="416" y="17"/>
                      <a:pt x="364" y="0"/>
                      <a:pt x="3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8" name="Google Shape;368;p33"/>
              <p:cNvSpPr/>
              <p:nvPr/>
            </p:nvSpPr>
            <p:spPr>
              <a:xfrm>
                <a:off x="3833908" y="1676847"/>
                <a:ext cx="481687" cy="617714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14141" extrusionOk="0">
                    <a:moveTo>
                      <a:pt x="8540" y="1"/>
                    </a:moveTo>
                    <a:cubicBezTo>
                      <a:pt x="8361" y="1"/>
                      <a:pt x="8183" y="89"/>
                      <a:pt x="8070" y="248"/>
                    </a:cubicBezTo>
                    <a:lnTo>
                      <a:pt x="1" y="12205"/>
                    </a:lnTo>
                    <a:lnTo>
                      <a:pt x="2776" y="14140"/>
                    </a:lnTo>
                    <a:lnTo>
                      <a:pt x="10863" y="2147"/>
                    </a:lnTo>
                    <a:cubicBezTo>
                      <a:pt x="11027" y="1873"/>
                      <a:pt x="10972" y="1526"/>
                      <a:pt x="10717" y="1362"/>
                    </a:cubicBezTo>
                    <a:lnTo>
                      <a:pt x="8855" y="102"/>
                    </a:lnTo>
                    <a:cubicBezTo>
                      <a:pt x="8758" y="33"/>
                      <a:pt x="8649" y="1"/>
                      <a:pt x="85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9" name="Google Shape;369;p33"/>
              <p:cNvSpPr/>
              <p:nvPr/>
            </p:nvSpPr>
            <p:spPr>
              <a:xfrm>
                <a:off x="4091500" y="1676847"/>
                <a:ext cx="224091" cy="233352"/>
              </a:xfrm>
              <a:custGeom>
                <a:avLst/>
                <a:gdLst/>
                <a:ahLst/>
                <a:cxnLst/>
                <a:rect l="l" t="t" r="r" b="b"/>
                <a:pathLst>
                  <a:path w="5130" h="5342" extrusionOk="0">
                    <a:moveTo>
                      <a:pt x="2638" y="1"/>
                    </a:moveTo>
                    <a:cubicBezTo>
                      <a:pt x="2455" y="1"/>
                      <a:pt x="2275" y="89"/>
                      <a:pt x="2173" y="248"/>
                    </a:cubicBezTo>
                    <a:lnTo>
                      <a:pt x="0" y="3461"/>
                    </a:lnTo>
                    <a:lnTo>
                      <a:pt x="2812" y="5341"/>
                    </a:lnTo>
                    <a:lnTo>
                      <a:pt x="4966" y="2147"/>
                    </a:lnTo>
                    <a:cubicBezTo>
                      <a:pt x="5130" y="1891"/>
                      <a:pt x="5057" y="1544"/>
                      <a:pt x="4801" y="1362"/>
                    </a:cubicBezTo>
                    <a:lnTo>
                      <a:pt x="2958" y="102"/>
                    </a:lnTo>
                    <a:cubicBezTo>
                      <a:pt x="2861" y="33"/>
                      <a:pt x="2749" y="1"/>
                      <a:pt x="26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0" name="Google Shape;370;p33"/>
              <p:cNvSpPr/>
              <p:nvPr/>
            </p:nvSpPr>
            <p:spPr>
              <a:xfrm>
                <a:off x="4235039" y="1772335"/>
                <a:ext cx="52681" cy="40581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29" extrusionOk="0">
                    <a:moveTo>
                      <a:pt x="171" y="1"/>
                    </a:moveTo>
                    <a:cubicBezTo>
                      <a:pt x="122" y="1"/>
                      <a:pt x="76" y="20"/>
                      <a:pt x="55" y="52"/>
                    </a:cubicBezTo>
                    <a:cubicBezTo>
                      <a:pt x="0" y="125"/>
                      <a:pt x="18" y="235"/>
                      <a:pt x="91" y="289"/>
                    </a:cubicBezTo>
                    <a:lnTo>
                      <a:pt x="1022" y="928"/>
                    </a:lnTo>
                    <a:lnTo>
                      <a:pt x="1205" y="673"/>
                    </a:lnTo>
                    <a:lnTo>
                      <a:pt x="274" y="34"/>
                    </a:lnTo>
                    <a:cubicBezTo>
                      <a:pt x="243" y="11"/>
                      <a:pt x="206" y="1"/>
                      <a:pt x="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1" name="Google Shape;371;p33"/>
              <p:cNvSpPr/>
              <p:nvPr/>
            </p:nvSpPr>
            <p:spPr>
              <a:xfrm>
                <a:off x="4193541" y="1833010"/>
                <a:ext cx="52681" cy="4049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27" extrusionOk="0">
                    <a:moveTo>
                      <a:pt x="178" y="0"/>
                    </a:moveTo>
                    <a:cubicBezTo>
                      <a:pt x="127" y="0"/>
                      <a:pt x="78" y="24"/>
                      <a:pt x="56" y="69"/>
                    </a:cubicBezTo>
                    <a:cubicBezTo>
                      <a:pt x="1" y="142"/>
                      <a:pt x="19" y="233"/>
                      <a:pt x="92" y="288"/>
                    </a:cubicBezTo>
                    <a:lnTo>
                      <a:pt x="1041" y="927"/>
                    </a:lnTo>
                    <a:lnTo>
                      <a:pt x="1206" y="671"/>
                    </a:lnTo>
                    <a:lnTo>
                      <a:pt x="275" y="32"/>
                    </a:lnTo>
                    <a:cubicBezTo>
                      <a:pt x="246" y="10"/>
                      <a:pt x="211" y="0"/>
                      <a:pt x="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2" name="Google Shape;372;p33"/>
              <p:cNvSpPr/>
              <p:nvPr/>
            </p:nvSpPr>
            <p:spPr>
              <a:xfrm>
                <a:off x="4152087" y="1892854"/>
                <a:ext cx="52681" cy="41236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44" extrusionOk="0">
                    <a:moveTo>
                      <a:pt x="183" y="0"/>
                    </a:moveTo>
                    <a:cubicBezTo>
                      <a:pt x="130" y="0"/>
                      <a:pt x="78" y="29"/>
                      <a:pt x="55" y="86"/>
                    </a:cubicBezTo>
                    <a:cubicBezTo>
                      <a:pt x="1" y="159"/>
                      <a:pt x="19" y="250"/>
                      <a:pt x="92" y="305"/>
                    </a:cubicBezTo>
                    <a:lnTo>
                      <a:pt x="1041" y="944"/>
                    </a:lnTo>
                    <a:lnTo>
                      <a:pt x="1206" y="688"/>
                    </a:lnTo>
                    <a:lnTo>
                      <a:pt x="275" y="31"/>
                    </a:lnTo>
                    <a:cubicBezTo>
                      <a:pt x="247" y="11"/>
                      <a:pt x="2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3" name="Google Shape;373;p33"/>
              <p:cNvSpPr/>
              <p:nvPr/>
            </p:nvSpPr>
            <p:spPr>
              <a:xfrm>
                <a:off x="4110633" y="1954227"/>
                <a:ext cx="53467" cy="4128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945" extrusionOk="0">
                    <a:moveTo>
                      <a:pt x="183" y="0"/>
                    </a:moveTo>
                    <a:cubicBezTo>
                      <a:pt x="135" y="0"/>
                      <a:pt x="88" y="24"/>
                      <a:pt x="55" y="68"/>
                    </a:cubicBezTo>
                    <a:cubicBezTo>
                      <a:pt x="0" y="141"/>
                      <a:pt x="19" y="251"/>
                      <a:pt x="92" y="287"/>
                    </a:cubicBezTo>
                    <a:lnTo>
                      <a:pt x="1059" y="945"/>
                    </a:lnTo>
                    <a:lnTo>
                      <a:pt x="1224" y="689"/>
                    </a:lnTo>
                    <a:lnTo>
                      <a:pt x="274" y="32"/>
                    </a:lnTo>
                    <a:cubicBezTo>
                      <a:pt x="245" y="10"/>
                      <a:pt x="214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4" name="Google Shape;374;p33"/>
              <p:cNvSpPr/>
              <p:nvPr/>
            </p:nvSpPr>
            <p:spPr>
              <a:xfrm>
                <a:off x="4069179" y="2015556"/>
                <a:ext cx="54254" cy="41367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947" extrusionOk="0">
                    <a:moveTo>
                      <a:pt x="177" y="0"/>
                    </a:moveTo>
                    <a:cubicBezTo>
                      <a:pt x="131" y="0"/>
                      <a:pt x="87" y="20"/>
                      <a:pt x="55" y="52"/>
                    </a:cubicBezTo>
                    <a:cubicBezTo>
                      <a:pt x="0" y="125"/>
                      <a:pt x="18" y="234"/>
                      <a:pt x="110" y="289"/>
                    </a:cubicBezTo>
                    <a:lnTo>
                      <a:pt x="1059" y="946"/>
                    </a:lnTo>
                    <a:lnTo>
                      <a:pt x="1241" y="672"/>
                    </a:lnTo>
                    <a:lnTo>
                      <a:pt x="274" y="34"/>
                    </a:lnTo>
                    <a:cubicBezTo>
                      <a:pt x="243" y="11"/>
                      <a:pt x="210" y="0"/>
                      <a:pt x="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5" name="Google Shape;375;p33"/>
              <p:cNvSpPr/>
              <p:nvPr/>
            </p:nvSpPr>
            <p:spPr>
              <a:xfrm>
                <a:off x="4027681" y="2076143"/>
                <a:ext cx="54297" cy="41367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947" extrusionOk="0">
                    <a:moveTo>
                      <a:pt x="185" y="1"/>
                    </a:moveTo>
                    <a:cubicBezTo>
                      <a:pt x="138" y="1"/>
                      <a:pt x="87" y="20"/>
                      <a:pt x="56" y="52"/>
                    </a:cubicBezTo>
                    <a:cubicBezTo>
                      <a:pt x="1" y="125"/>
                      <a:pt x="19" y="235"/>
                      <a:pt x="110" y="289"/>
                    </a:cubicBezTo>
                    <a:lnTo>
                      <a:pt x="1060" y="947"/>
                    </a:lnTo>
                    <a:lnTo>
                      <a:pt x="1242" y="691"/>
                    </a:lnTo>
                    <a:lnTo>
                      <a:pt x="275" y="34"/>
                    </a:lnTo>
                    <a:cubicBezTo>
                      <a:pt x="252" y="11"/>
                      <a:pt x="219" y="1"/>
                      <a:pt x="1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6" name="Google Shape;376;p33"/>
              <p:cNvSpPr/>
              <p:nvPr/>
            </p:nvSpPr>
            <p:spPr>
              <a:xfrm>
                <a:off x="3987013" y="2136817"/>
                <a:ext cx="53467" cy="41324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946" extrusionOk="0">
                    <a:moveTo>
                      <a:pt x="174" y="0"/>
                    </a:moveTo>
                    <a:cubicBezTo>
                      <a:pt x="127" y="0"/>
                      <a:pt x="78" y="25"/>
                      <a:pt x="56" y="69"/>
                    </a:cubicBezTo>
                    <a:cubicBezTo>
                      <a:pt x="1" y="142"/>
                      <a:pt x="19" y="233"/>
                      <a:pt x="92" y="288"/>
                    </a:cubicBezTo>
                    <a:lnTo>
                      <a:pt x="1060" y="945"/>
                    </a:lnTo>
                    <a:lnTo>
                      <a:pt x="1224" y="689"/>
                    </a:lnTo>
                    <a:lnTo>
                      <a:pt x="256" y="32"/>
                    </a:lnTo>
                    <a:cubicBezTo>
                      <a:pt x="235" y="11"/>
                      <a:pt x="205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7" name="Google Shape;377;p33"/>
              <p:cNvSpPr/>
              <p:nvPr/>
            </p:nvSpPr>
            <p:spPr>
              <a:xfrm>
                <a:off x="2357113" y="709250"/>
                <a:ext cx="328580" cy="720106"/>
              </a:xfrm>
              <a:custGeom>
                <a:avLst/>
                <a:gdLst/>
                <a:ahLst/>
                <a:cxnLst/>
                <a:rect l="l" t="t" r="r" b="b"/>
                <a:pathLst>
                  <a:path w="7522" h="16485" extrusionOk="0">
                    <a:moveTo>
                      <a:pt x="6645" y="2081"/>
                    </a:moveTo>
                    <a:cubicBezTo>
                      <a:pt x="5313" y="2355"/>
                      <a:pt x="4017" y="2757"/>
                      <a:pt x="2775" y="3286"/>
                    </a:cubicBezTo>
                    <a:cubicBezTo>
                      <a:pt x="2027" y="3615"/>
                      <a:pt x="1570" y="3980"/>
                      <a:pt x="1534" y="4947"/>
                    </a:cubicBezTo>
                    <a:cubicBezTo>
                      <a:pt x="1534" y="5458"/>
                      <a:pt x="1589" y="5988"/>
                      <a:pt x="1698" y="6499"/>
                    </a:cubicBezTo>
                    <a:cubicBezTo>
                      <a:pt x="1972" y="7923"/>
                      <a:pt x="2355" y="9347"/>
                      <a:pt x="2666" y="10679"/>
                    </a:cubicBezTo>
                    <a:cubicBezTo>
                      <a:pt x="3140" y="12706"/>
                      <a:pt x="3688" y="14422"/>
                      <a:pt x="3998" y="16247"/>
                    </a:cubicBezTo>
                    <a:cubicBezTo>
                      <a:pt x="3670" y="16338"/>
                      <a:pt x="3378" y="16430"/>
                      <a:pt x="3049" y="16485"/>
                    </a:cubicBezTo>
                    <a:cubicBezTo>
                      <a:pt x="2063" y="13819"/>
                      <a:pt x="1242" y="11081"/>
                      <a:pt x="585" y="8306"/>
                    </a:cubicBezTo>
                    <a:cubicBezTo>
                      <a:pt x="366" y="7339"/>
                      <a:pt x="92" y="6335"/>
                      <a:pt x="19" y="5349"/>
                    </a:cubicBezTo>
                    <a:cubicBezTo>
                      <a:pt x="1" y="5075"/>
                      <a:pt x="1" y="4783"/>
                      <a:pt x="19" y="4509"/>
                    </a:cubicBezTo>
                    <a:cubicBezTo>
                      <a:pt x="128" y="3067"/>
                      <a:pt x="1260" y="2337"/>
                      <a:pt x="2428" y="1899"/>
                    </a:cubicBezTo>
                    <a:cubicBezTo>
                      <a:pt x="3688" y="1406"/>
                      <a:pt x="5112" y="1242"/>
                      <a:pt x="6609" y="1059"/>
                    </a:cubicBezTo>
                    <a:cubicBezTo>
                      <a:pt x="6737" y="694"/>
                      <a:pt x="6682" y="0"/>
                      <a:pt x="7065" y="37"/>
                    </a:cubicBezTo>
                    <a:cubicBezTo>
                      <a:pt x="7503" y="73"/>
                      <a:pt x="7522" y="822"/>
                      <a:pt x="7522" y="1479"/>
                    </a:cubicBezTo>
                    <a:cubicBezTo>
                      <a:pt x="7522" y="2154"/>
                      <a:pt x="7485" y="2958"/>
                      <a:pt x="7029" y="2921"/>
                    </a:cubicBezTo>
                    <a:cubicBezTo>
                      <a:pt x="6682" y="2884"/>
                      <a:pt x="6737" y="2410"/>
                      <a:pt x="6645" y="20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8" name="Google Shape;378;p33"/>
              <p:cNvSpPr/>
              <p:nvPr/>
            </p:nvSpPr>
            <p:spPr>
              <a:xfrm>
                <a:off x="2800483" y="709250"/>
                <a:ext cx="328580" cy="720106"/>
              </a:xfrm>
              <a:custGeom>
                <a:avLst/>
                <a:gdLst/>
                <a:ahLst/>
                <a:cxnLst/>
                <a:rect l="l" t="t" r="r" b="b"/>
                <a:pathLst>
                  <a:path w="7522" h="16485" extrusionOk="0">
                    <a:moveTo>
                      <a:pt x="877" y="2081"/>
                    </a:moveTo>
                    <a:cubicBezTo>
                      <a:pt x="2191" y="2355"/>
                      <a:pt x="3505" y="2757"/>
                      <a:pt x="4747" y="3286"/>
                    </a:cubicBezTo>
                    <a:cubicBezTo>
                      <a:pt x="5495" y="3615"/>
                      <a:pt x="5951" y="3980"/>
                      <a:pt x="5988" y="4947"/>
                    </a:cubicBezTo>
                    <a:cubicBezTo>
                      <a:pt x="5988" y="5458"/>
                      <a:pt x="5933" y="5988"/>
                      <a:pt x="5824" y="6499"/>
                    </a:cubicBezTo>
                    <a:cubicBezTo>
                      <a:pt x="5550" y="7923"/>
                      <a:pt x="5167" y="9347"/>
                      <a:pt x="4856" y="10679"/>
                    </a:cubicBezTo>
                    <a:cubicBezTo>
                      <a:pt x="4382" y="12706"/>
                      <a:pt x="3816" y="14422"/>
                      <a:pt x="3524" y="16247"/>
                    </a:cubicBezTo>
                    <a:cubicBezTo>
                      <a:pt x="3852" y="16338"/>
                      <a:pt x="4144" y="16430"/>
                      <a:pt x="4473" y="16485"/>
                    </a:cubicBezTo>
                    <a:cubicBezTo>
                      <a:pt x="5459" y="13819"/>
                      <a:pt x="6280" y="11081"/>
                      <a:pt x="6937" y="8306"/>
                    </a:cubicBezTo>
                    <a:cubicBezTo>
                      <a:pt x="7156" y="7339"/>
                      <a:pt x="7430" y="6335"/>
                      <a:pt x="7503" y="5349"/>
                    </a:cubicBezTo>
                    <a:cubicBezTo>
                      <a:pt x="7521" y="5075"/>
                      <a:pt x="7521" y="4783"/>
                      <a:pt x="7503" y="4509"/>
                    </a:cubicBezTo>
                    <a:cubicBezTo>
                      <a:pt x="7394" y="3067"/>
                      <a:pt x="6262" y="2337"/>
                      <a:pt x="5093" y="1899"/>
                    </a:cubicBezTo>
                    <a:cubicBezTo>
                      <a:pt x="3834" y="1406"/>
                      <a:pt x="2410" y="1242"/>
                      <a:pt x="913" y="1059"/>
                    </a:cubicBezTo>
                    <a:cubicBezTo>
                      <a:pt x="785" y="694"/>
                      <a:pt x="840" y="0"/>
                      <a:pt x="457" y="37"/>
                    </a:cubicBezTo>
                    <a:cubicBezTo>
                      <a:pt x="19" y="73"/>
                      <a:pt x="0" y="822"/>
                      <a:pt x="0" y="1479"/>
                    </a:cubicBezTo>
                    <a:cubicBezTo>
                      <a:pt x="0" y="2154"/>
                      <a:pt x="37" y="2958"/>
                      <a:pt x="493" y="2921"/>
                    </a:cubicBezTo>
                    <a:cubicBezTo>
                      <a:pt x="822" y="2884"/>
                      <a:pt x="767" y="2410"/>
                      <a:pt x="877" y="20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9" name="Google Shape;379;p33"/>
              <p:cNvSpPr/>
              <p:nvPr/>
            </p:nvSpPr>
            <p:spPr>
              <a:xfrm>
                <a:off x="2464745" y="1387061"/>
                <a:ext cx="1220926" cy="885968"/>
              </a:xfrm>
              <a:custGeom>
                <a:avLst/>
                <a:gdLst/>
                <a:ahLst/>
                <a:cxnLst/>
                <a:rect l="l" t="t" r="r" b="b"/>
                <a:pathLst>
                  <a:path w="27950" h="20282" extrusionOk="0">
                    <a:moveTo>
                      <a:pt x="10753" y="0"/>
                    </a:moveTo>
                    <a:cubicBezTo>
                      <a:pt x="11593" y="73"/>
                      <a:pt x="12414" y="146"/>
                      <a:pt x="13236" y="219"/>
                    </a:cubicBezTo>
                    <a:cubicBezTo>
                      <a:pt x="12761" y="3815"/>
                      <a:pt x="11155" y="6261"/>
                      <a:pt x="8015" y="7193"/>
                    </a:cubicBezTo>
                    <a:cubicBezTo>
                      <a:pt x="8344" y="8799"/>
                      <a:pt x="8617" y="10296"/>
                      <a:pt x="9165" y="11665"/>
                    </a:cubicBezTo>
                    <a:cubicBezTo>
                      <a:pt x="9676" y="12943"/>
                      <a:pt x="10352" y="14148"/>
                      <a:pt x="11191" y="15225"/>
                    </a:cubicBezTo>
                    <a:cubicBezTo>
                      <a:pt x="12013" y="16302"/>
                      <a:pt x="12889" y="17178"/>
                      <a:pt x="14203" y="17799"/>
                    </a:cubicBezTo>
                    <a:cubicBezTo>
                      <a:pt x="15481" y="18401"/>
                      <a:pt x="17307" y="18511"/>
                      <a:pt x="18913" y="17981"/>
                    </a:cubicBezTo>
                    <a:cubicBezTo>
                      <a:pt x="20282" y="17525"/>
                      <a:pt x="21286" y="16612"/>
                      <a:pt x="22071" y="15553"/>
                    </a:cubicBezTo>
                    <a:cubicBezTo>
                      <a:pt x="22875" y="14440"/>
                      <a:pt x="23276" y="13052"/>
                      <a:pt x="23495" y="11391"/>
                    </a:cubicBezTo>
                    <a:cubicBezTo>
                      <a:pt x="23605" y="10533"/>
                      <a:pt x="23660" y="9712"/>
                      <a:pt x="23842" y="8945"/>
                    </a:cubicBezTo>
                    <a:cubicBezTo>
                      <a:pt x="24371" y="6736"/>
                      <a:pt x="25266" y="4838"/>
                      <a:pt x="27767" y="4491"/>
                    </a:cubicBezTo>
                    <a:cubicBezTo>
                      <a:pt x="27803" y="4655"/>
                      <a:pt x="27840" y="4801"/>
                      <a:pt x="27876" y="4965"/>
                    </a:cubicBezTo>
                    <a:cubicBezTo>
                      <a:pt x="27913" y="5130"/>
                      <a:pt x="27949" y="5294"/>
                      <a:pt x="27949" y="5458"/>
                    </a:cubicBezTo>
                    <a:cubicBezTo>
                      <a:pt x="27913" y="5623"/>
                      <a:pt x="27639" y="5714"/>
                      <a:pt x="27511" y="5805"/>
                    </a:cubicBezTo>
                    <a:cubicBezTo>
                      <a:pt x="27384" y="5933"/>
                      <a:pt x="27238" y="6061"/>
                      <a:pt x="27091" y="6170"/>
                    </a:cubicBezTo>
                    <a:cubicBezTo>
                      <a:pt x="26124" y="7211"/>
                      <a:pt x="25576" y="8708"/>
                      <a:pt x="25302" y="10405"/>
                    </a:cubicBezTo>
                    <a:cubicBezTo>
                      <a:pt x="25156" y="11318"/>
                      <a:pt x="25120" y="12194"/>
                      <a:pt x="24956" y="13052"/>
                    </a:cubicBezTo>
                    <a:cubicBezTo>
                      <a:pt x="24773" y="13819"/>
                      <a:pt x="24518" y="14549"/>
                      <a:pt x="24171" y="15261"/>
                    </a:cubicBezTo>
                    <a:cubicBezTo>
                      <a:pt x="23550" y="16557"/>
                      <a:pt x="22619" y="17689"/>
                      <a:pt x="21451" y="18547"/>
                    </a:cubicBezTo>
                    <a:cubicBezTo>
                      <a:pt x="20191" y="19533"/>
                      <a:pt x="18658" y="20099"/>
                      <a:pt x="17069" y="20172"/>
                    </a:cubicBezTo>
                    <a:cubicBezTo>
                      <a:pt x="14642" y="20281"/>
                      <a:pt x="12250" y="19405"/>
                      <a:pt x="10479" y="17744"/>
                    </a:cubicBezTo>
                    <a:cubicBezTo>
                      <a:pt x="8873" y="16229"/>
                      <a:pt x="7668" y="14312"/>
                      <a:pt x="7029" y="12176"/>
                    </a:cubicBezTo>
                    <a:cubicBezTo>
                      <a:pt x="6518" y="10588"/>
                      <a:pt x="6153" y="8945"/>
                      <a:pt x="5952" y="7266"/>
                    </a:cubicBezTo>
                    <a:cubicBezTo>
                      <a:pt x="4419" y="6992"/>
                      <a:pt x="3031" y="6207"/>
                      <a:pt x="2027" y="5020"/>
                    </a:cubicBezTo>
                    <a:cubicBezTo>
                      <a:pt x="987" y="3870"/>
                      <a:pt x="275" y="2446"/>
                      <a:pt x="1" y="913"/>
                    </a:cubicBezTo>
                    <a:cubicBezTo>
                      <a:pt x="804" y="694"/>
                      <a:pt x="1626" y="493"/>
                      <a:pt x="2484" y="329"/>
                    </a:cubicBezTo>
                    <a:cubicBezTo>
                      <a:pt x="2885" y="1789"/>
                      <a:pt x="3469" y="3085"/>
                      <a:pt x="4437" y="4053"/>
                    </a:cubicBezTo>
                    <a:cubicBezTo>
                      <a:pt x="4912" y="4564"/>
                      <a:pt x="5532" y="4929"/>
                      <a:pt x="6208" y="5111"/>
                    </a:cubicBezTo>
                    <a:cubicBezTo>
                      <a:pt x="6974" y="5276"/>
                      <a:pt x="7796" y="5130"/>
                      <a:pt x="8453" y="4692"/>
                    </a:cubicBezTo>
                    <a:cubicBezTo>
                      <a:pt x="9786" y="3815"/>
                      <a:pt x="10479" y="2136"/>
                      <a:pt x="10698" y="91"/>
                    </a:cubicBezTo>
                    <a:cubicBezTo>
                      <a:pt x="10698" y="55"/>
                      <a:pt x="10717" y="18"/>
                      <a:pt x="107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0" name="Google Shape;380;p33"/>
              <p:cNvSpPr/>
              <p:nvPr/>
            </p:nvSpPr>
            <p:spPr>
              <a:xfrm>
                <a:off x="3587543" y="1464378"/>
                <a:ext cx="306258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7011" h="7303" extrusionOk="0">
                    <a:moveTo>
                      <a:pt x="3469" y="56"/>
                    </a:moveTo>
                    <a:cubicBezTo>
                      <a:pt x="4473" y="1"/>
                      <a:pt x="5440" y="402"/>
                      <a:pt x="6097" y="1169"/>
                    </a:cubicBezTo>
                    <a:cubicBezTo>
                      <a:pt x="6681" y="1808"/>
                      <a:pt x="6992" y="2629"/>
                      <a:pt x="7010" y="3487"/>
                    </a:cubicBezTo>
                    <a:cubicBezTo>
                      <a:pt x="7010" y="4418"/>
                      <a:pt x="6627" y="5295"/>
                      <a:pt x="5933" y="5915"/>
                    </a:cubicBezTo>
                    <a:cubicBezTo>
                      <a:pt x="5312" y="6518"/>
                      <a:pt x="4546" y="6919"/>
                      <a:pt x="3706" y="7084"/>
                    </a:cubicBezTo>
                    <a:cubicBezTo>
                      <a:pt x="2264" y="7303"/>
                      <a:pt x="1077" y="6372"/>
                      <a:pt x="548" y="5349"/>
                    </a:cubicBezTo>
                    <a:cubicBezTo>
                      <a:pt x="347" y="5003"/>
                      <a:pt x="219" y="4619"/>
                      <a:pt x="164" y="4218"/>
                    </a:cubicBezTo>
                    <a:cubicBezTo>
                      <a:pt x="0" y="2319"/>
                      <a:pt x="949" y="914"/>
                      <a:pt x="2136" y="348"/>
                    </a:cubicBezTo>
                    <a:cubicBezTo>
                      <a:pt x="2556" y="183"/>
                      <a:pt x="3012" y="74"/>
                      <a:pt x="3469" y="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>
                <a:off x="3651318" y="1519417"/>
                <a:ext cx="200983" cy="185039"/>
              </a:xfrm>
              <a:custGeom>
                <a:avLst/>
                <a:gdLst/>
                <a:ahLst/>
                <a:cxnLst/>
                <a:rect l="l" t="t" r="r" b="b"/>
                <a:pathLst>
                  <a:path w="4601" h="4236" extrusionOk="0">
                    <a:moveTo>
                      <a:pt x="1917" y="110"/>
                    </a:moveTo>
                    <a:cubicBezTo>
                      <a:pt x="2666" y="0"/>
                      <a:pt x="3414" y="347"/>
                      <a:pt x="3834" y="986"/>
                    </a:cubicBezTo>
                    <a:cubicBezTo>
                      <a:pt x="3925" y="1114"/>
                      <a:pt x="3998" y="1260"/>
                      <a:pt x="4071" y="1406"/>
                    </a:cubicBezTo>
                    <a:cubicBezTo>
                      <a:pt x="4601" y="2739"/>
                      <a:pt x="3725" y="4217"/>
                      <a:pt x="2282" y="4236"/>
                    </a:cubicBezTo>
                    <a:cubicBezTo>
                      <a:pt x="1169" y="4236"/>
                      <a:pt x="165" y="3505"/>
                      <a:pt x="55" y="2428"/>
                    </a:cubicBezTo>
                    <a:cubicBezTo>
                      <a:pt x="0" y="1753"/>
                      <a:pt x="256" y="1077"/>
                      <a:pt x="785" y="639"/>
                    </a:cubicBezTo>
                    <a:cubicBezTo>
                      <a:pt x="1096" y="365"/>
                      <a:pt x="1497" y="165"/>
                      <a:pt x="1917" y="1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82" name="Google Shape;382;p33"/>
            <p:cNvGrpSpPr/>
            <p:nvPr/>
          </p:nvGrpSpPr>
          <p:grpSpPr>
            <a:xfrm>
              <a:off x="5134407" y="2468361"/>
              <a:ext cx="753147" cy="515697"/>
              <a:chOff x="4549425" y="3498550"/>
              <a:chExt cx="295375" cy="202250"/>
            </a:xfrm>
          </p:grpSpPr>
          <p:sp>
            <p:nvSpPr>
              <p:cNvPr id="383" name="Google Shape;383;p33"/>
              <p:cNvSpPr/>
              <p:nvPr/>
            </p:nvSpPr>
            <p:spPr>
              <a:xfrm>
                <a:off x="4549425" y="3498550"/>
                <a:ext cx="295375" cy="202250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8090" extrusionOk="0">
                    <a:moveTo>
                      <a:pt x="1" y="1"/>
                    </a:moveTo>
                    <a:lnTo>
                      <a:pt x="1" y="8090"/>
                    </a:lnTo>
                    <a:lnTo>
                      <a:pt x="11815" y="8090"/>
                    </a:lnTo>
                    <a:lnTo>
                      <a:pt x="118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4574450" y="3683025"/>
                <a:ext cx="181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1" extrusionOk="0">
                    <a:moveTo>
                      <a:pt x="0" y="0"/>
                    </a:moveTo>
                    <a:lnTo>
                      <a:pt x="0" y="711"/>
                    </a:lnTo>
                    <a:lnTo>
                      <a:pt x="725" y="711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5" name="Google Shape;385;p33"/>
              <p:cNvSpPr/>
              <p:nvPr/>
            </p:nvSpPr>
            <p:spPr>
              <a:xfrm>
                <a:off x="4612500" y="3631925"/>
                <a:ext cx="1777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755" extrusionOk="0">
                    <a:moveTo>
                      <a:pt x="0" y="0"/>
                    </a:moveTo>
                    <a:lnTo>
                      <a:pt x="0" y="2755"/>
                    </a:lnTo>
                    <a:lnTo>
                      <a:pt x="710" y="2755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6" name="Google Shape;386;p33"/>
              <p:cNvSpPr/>
              <p:nvPr/>
            </p:nvSpPr>
            <p:spPr>
              <a:xfrm>
                <a:off x="4650175" y="3599675"/>
                <a:ext cx="17775" cy="10112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4045" extrusionOk="0">
                    <a:moveTo>
                      <a:pt x="1" y="0"/>
                    </a:moveTo>
                    <a:lnTo>
                      <a:pt x="1" y="4045"/>
                    </a:lnTo>
                    <a:lnTo>
                      <a:pt x="711" y="4045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7" name="Google Shape;387;p33"/>
              <p:cNvSpPr/>
              <p:nvPr/>
            </p:nvSpPr>
            <p:spPr>
              <a:xfrm>
                <a:off x="4688225" y="3553275"/>
                <a:ext cx="17775" cy="14752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901" extrusionOk="0">
                    <a:moveTo>
                      <a:pt x="1" y="1"/>
                    </a:moveTo>
                    <a:lnTo>
                      <a:pt x="1" y="5901"/>
                    </a:lnTo>
                    <a:lnTo>
                      <a:pt x="711" y="5901"/>
                    </a:lnTo>
                    <a:lnTo>
                      <a:pt x="7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8" name="Google Shape;388;p33"/>
              <p:cNvSpPr/>
              <p:nvPr/>
            </p:nvSpPr>
            <p:spPr>
              <a:xfrm>
                <a:off x="4725925" y="3517050"/>
                <a:ext cx="17775" cy="18375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350" extrusionOk="0">
                    <a:moveTo>
                      <a:pt x="0" y="0"/>
                    </a:moveTo>
                    <a:lnTo>
                      <a:pt x="0" y="7350"/>
                    </a:lnTo>
                    <a:lnTo>
                      <a:pt x="711" y="7350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9" name="Google Shape;389;p33"/>
              <p:cNvSpPr/>
              <p:nvPr/>
            </p:nvSpPr>
            <p:spPr>
              <a:xfrm>
                <a:off x="4763600" y="3654025"/>
                <a:ext cx="18150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871" extrusionOk="0">
                    <a:moveTo>
                      <a:pt x="1" y="1"/>
                    </a:moveTo>
                    <a:lnTo>
                      <a:pt x="1" y="1871"/>
                    </a:lnTo>
                    <a:lnTo>
                      <a:pt x="726" y="1871"/>
                    </a:lnTo>
                    <a:lnTo>
                      <a:pt x="7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0" name="Google Shape;390;p33"/>
              <p:cNvSpPr/>
              <p:nvPr/>
            </p:nvSpPr>
            <p:spPr>
              <a:xfrm>
                <a:off x="4801650" y="3594225"/>
                <a:ext cx="178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4263" extrusionOk="0">
                    <a:moveTo>
                      <a:pt x="1" y="1"/>
                    </a:moveTo>
                    <a:lnTo>
                      <a:pt x="1" y="4263"/>
                    </a:lnTo>
                    <a:lnTo>
                      <a:pt x="711" y="4263"/>
                    </a:lnTo>
                    <a:lnTo>
                      <a:pt x="7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391" name="Google Shape;391;p33"/>
            <p:cNvSpPr/>
            <p:nvPr/>
          </p:nvSpPr>
          <p:spPr>
            <a:xfrm flipH="1">
              <a:off x="5219363" y="937100"/>
              <a:ext cx="552233" cy="515696"/>
            </a:xfrm>
            <a:custGeom>
              <a:avLst/>
              <a:gdLst/>
              <a:ahLst/>
              <a:cxnLst/>
              <a:rect l="l" t="t" r="r" b="b"/>
              <a:pathLst>
                <a:path w="10565" h="9866" extrusionOk="0">
                  <a:moveTo>
                    <a:pt x="4552" y="1"/>
                  </a:moveTo>
                  <a:cubicBezTo>
                    <a:pt x="2229" y="1"/>
                    <a:pt x="0" y="1811"/>
                    <a:pt x="0" y="4539"/>
                  </a:cubicBezTo>
                  <a:cubicBezTo>
                    <a:pt x="0" y="6145"/>
                    <a:pt x="876" y="7642"/>
                    <a:pt x="2282" y="8463"/>
                  </a:cubicBezTo>
                  <a:cubicBezTo>
                    <a:pt x="2191" y="8902"/>
                    <a:pt x="2081" y="9358"/>
                    <a:pt x="1917" y="9778"/>
                  </a:cubicBezTo>
                  <a:cubicBezTo>
                    <a:pt x="1903" y="9831"/>
                    <a:pt x="1949" y="9865"/>
                    <a:pt x="1988" y="9865"/>
                  </a:cubicBezTo>
                  <a:cubicBezTo>
                    <a:pt x="2003" y="9865"/>
                    <a:pt x="2017" y="9861"/>
                    <a:pt x="2026" y="9851"/>
                  </a:cubicBezTo>
                  <a:lnTo>
                    <a:pt x="2884" y="8755"/>
                  </a:lnTo>
                  <a:cubicBezTo>
                    <a:pt x="3395" y="8956"/>
                    <a:pt x="3961" y="9048"/>
                    <a:pt x="4527" y="9048"/>
                  </a:cubicBezTo>
                  <a:cubicBezTo>
                    <a:pt x="4535" y="9048"/>
                    <a:pt x="4542" y="9048"/>
                    <a:pt x="4550" y="9048"/>
                  </a:cubicBezTo>
                  <a:cubicBezTo>
                    <a:pt x="8551" y="9048"/>
                    <a:pt x="10564" y="4186"/>
                    <a:pt x="7722" y="1344"/>
                  </a:cubicBezTo>
                  <a:cubicBezTo>
                    <a:pt x="6800" y="416"/>
                    <a:pt x="5665" y="1"/>
                    <a:pt x="4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392;p33"/>
            <p:cNvSpPr/>
            <p:nvPr/>
          </p:nvSpPr>
          <p:spPr>
            <a:xfrm flipH="1">
              <a:off x="5360335" y="1047286"/>
              <a:ext cx="349268" cy="295953"/>
            </a:xfrm>
            <a:custGeom>
              <a:avLst/>
              <a:gdLst/>
              <a:ahLst/>
              <a:cxnLst/>
              <a:rect l="l" t="t" r="r" b="b"/>
              <a:pathLst>
                <a:path w="6682" h="5662" extrusionOk="0">
                  <a:moveTo>
                    <a:pt x="1721" y="1"/>
                  </a:moveTo>
                  <a:cubicBezTo>
                    <a:pt x="861" y="1"/>
                    <a:pt x="1" y="606"/>
                    <a:pt x="1" y="1700"/>
                  </a:cubicBezTo>
                  <a:cubicBezTo>
                    <a:pt x="1" y="3599"/>
                    <a:pt x="3341" y="5662"/>
                    <a:pt x="3341" y="5662"/>
                  </a:cubicBezTo>
                  <a:cubicBezTo>
                    <a:pt x="3341" y="5662"/>
                    <a:pt x="6682" y="3380"/>
                    <a:pt x="6682" y="1700"/>
                  </a:cubicBezTo>
                  <a:cubicBezTo>
                    <a:pt x="6682" y="769"/>
                    <a:pt x="5915" y="3"/>
                    <a:pt x="4984" y="3"/>
                  </a:cubicBezTo>
                  <a:cubicBezTo>
                    <a:pt x="4218" y="3"/>
                    <a:pt x="3560" y="496"/>
                    <a:pt x="3341" y="1226"/>
                  </a:cubicBezTo>
                  <a:cubicBezTo>
                    <a:pt x="3098" y="389"/>
                    <a:pt x="2410" y="1"/>
                    <a:pt x="17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" name="Google Shape;393;p33"/>
            <p:cNvSpPr/>
            <p:nvPr/>
          </p:nvSpPr>
          <p:spPr>
            <a:xfrm flipH="1">
              <a:off x="5394676" y="1144718"/>
              <a:ext cx="293914" cy="108826"/>
            </a:xfrm>
            <a:custGeom>
              <a:avLst/>
              <a:gdLst/>
              <a:ahLst/>
              <a:cxnLst/>
              <a:rect l="l" t="t" r="r" b="b"/>
              <a:pathLst>
                <a:path w="5623" h="2082" extrusionOk="0">
                  <a:moveTo>
                    <a:pt x="2428" y="1"/>
                  </a:moveTo>
                  <a:cubicBezTo>
                    <a:pt x="2410" y="1"/>
                    <a:pt x="2392" y="19"/>
                    <a:pt x="2373" y="37"/>
                  </a:cubicBezTo>
                  <a:lnTo>
                    <a:pt x="2081" y="1078"/>
                  </a:lnTo>
                  <a:lnTo>
                    <a:pt x="0" y="1078"/>
                  </a:lnTo>
                  <a:cubicBezTo>
                    <a:pt x="18" y="1114"/>
                    <a:pt x="55" y="1151"/>
                    <a:pt x="73" y="1187"/>
                  </a:cubicBezTo>
                  <a:lnTo>
                    <a:pt x="2136" y="1187"/>
                  </a:lnTo>
                  <a:cubicBezTo>
                    <a:pt x="2154" y="1187"/>
                    <a:pt x="2191" y="1169"/>
                    <a:pt x="2191" y="1151"/>
                  </a:cubicBezTo>
                  <a:lnTo>
                    <a:pt x="2428" y="293"/>
                  </a:lnTo>
                  <a:lnTo>
                    <a:pt x="2885" y="2027"/>
                  </a:lnTo>
                  <a:cubicBezTo>
                    <a:pt x="2903" y="2045"/>
                    <a:pt x="2921" y="2063"/>
                    <a:pt x="2939" y="2082"/>
                  </a:cubicBezTo>
                  <a:cubicBezTo>
                    <a:pt x="2976" y="2082"/>
                    <a:pt x="2994" y="2063"/>
                    <a:pt x="2994" y="2027"/>
                  </a:cubicBezTo>
                  <a:lnTo>
                    <a:pt x="3487" y="804"/>
                  </a:lnTo>
                  <a:lnTo>
                    <a:pt x="3651" y="1406"/>
                  </a:lnTo>
                  <a:cubicBezTo>
                    <a:pt x="3651" y="1425"/>
                    <a:pt x="3688" y="1443"/>
                    <a:pt x="3706" y="1443"/>
                  </a:cubicBezTo>
                  <a:lnTo>
                    <a:pt x="5532" y="1443"/>
                  </a:lnTo>
                  <a:cubicBezTo>
                    <a:pt x="5568" y="1406"/>
                    <a:pt x="5605" y="1370"/>
                    <a:pt x="5623" y="1315"/>
                  </a:cubicBezTo>
                  <a:lnTo>
                    <a:pt x="5623" y="1315"/>
                  </a:lnTo>
                  <a:lnTo>
                    <a:pt x="3761" y="1333"/>
                  </a:lnTo>
                  <a:lnTo>
                    <a:pt x="3578" y="585"/>
                  </a:lnTo>
                  <a:cubicBezTo>
                    <a:pt x="3578" y="567"/>
                    <a:pt x="3560" y="548"/>
                    <a:pt x="3523" y="548"/>
                  </a:cubicBezTo>
                  <a:cubicBezTo>
                    <a:pt x="3505" y="548"/>
                    <a:pt x="3469" y="567"/>
                    <a:pt x="3469" y="585"/>
                  </a:cubicBezTo>
                  <a:lnTo>
                    <a:pt x="2976" y="1826"/>
                  </a:lnTo>
                  <a:lnTo>
                    <a:pt x="2501" y="37"/>
                  </a:lnTo>
                  <a:cubicBezTo>
                    <a:pt x="2483" y="19"/>
                    <a:pt x="2465" y="1"/>
                    <a:pt x="24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7084550" y="622868"/>
              <a:ext cx="430242" cy="425873"/>
            </a:xfrm>
            <a:custGeom>
              <a:avLst/>
              <a:gdLst/>
              <a:ahLst/>
              <a:cxnLst/>
              <a:rect l="l" t="t" r="r" b="b"/>
              <a:pathLst>
                <a:path w="5712" h="5654" extrusionOk="0">
                  <a:moveTo>
                    <a:pt x="2872" y="1323"/>
                  </a:moveTo>
                  <a:cubicBezTo>
                    <a:pt x="2914" y="1323"/>
                    <a:pt x="2958" y="1327"/>
                    <a:pt x="3001" y="1334"/>
                  </a:cubicBezTo>
                  <a:lnTo>
                    <a:pt x="3073" y="1334"/>
                  </a:lnTo>
                  <a:cubicBezTo>
                    <a:pt x="3110" y="1341"/>
                    <a:pt x="3121" y="1341"/>
                    <a:pt x="3131" y="1341"/>
                  </a:cubicBezTo>
                  <a:cubicBezTo>
                    <a:pt x="3142" y="1341"/>
                    <a:pt x="3153" y="1341"/>
                    <a:pt x="3189" y="1349"/>
                  </a:cubicBezTo>
                  <a:cubicBezTo>
                    <a:pt x="3247" y="1363"/>
                    <a:pt x="3291" y="1378"/>
                    <a:pt x="3349" y="1392"/>
                  </a:cubicBezTo>
                  <a:lnTo>
                    <a:pt x="3392" y="1407"/>
                  </a:lnTo>
                  <a:cubicBezTo>
                    <a:pt x="3465" y="1436"/>
                    <a:pt x="3537" y="1465"/>
                    <a:pt x="3595" y="1508"/>
                  </a:cubicBezTo>
                  <a:lnTo>
                    <a:pt x="3668" y="1537"/>
                  </a:lnTo>
                  <a:cubicBezTo>
                    <a:pt x="3682" y="1552"/>
                    <a:pt x="3697" y="1566"/>
                    <a:pt x="3726" y="1581"/>
                  </a:cubicBezTo>
                  <a:lnTo>
                    <a:pt x="3784" y="1624"/>
                  </a:lnTo>
                  <a:lnTo>
                    <a:pt x="3842" y="1668"/>
                  </a:lnTo>
                  <a:lnTo>
                    <a:pt x="3900" y="1711"/>
                  </a:lnTo>
                  <a:cubicBezTo>
                    <a:pt x="3929" y="1740"/>
                    <a:pt x="3972" y="1783"/>
                    <a:pt x="4001" y="1812"/>
                  </a:cubicBezTo>
                  <a:cubicBezTo>
                    <a:pt x="4016" y="1827"/>
                    <a:pt x="4030" y="1841"/>
                    <a:pt x="4045" y="1856"/>
                  </a:cubicBezTo>
                  <a:cubicBezTo>
                    <a:pt x="4059" y="1885"/>
                    <a:pt x="4088" y="1914"/>
                    <a:pt x="4103" y="1943"/>
                  </a:cubicBezTo>
                  <a:lnTo>
                    <a:pt x="4132" y="1986"/>
                  </a:lnTo>
                  <a:cubicBezTo>
                    <a:pt x="4161" y="2030"/>
                    <a:pt x="4190" y="2073"/>
                    <a:pt x="4219" y="2131"/>
                  </a:cubicBezTo>
                  <a:cubicBezTo>
                    <a:pt x="4233" y="2146"/>
                    <a:pt x="4248" y="2175"/>
                    <a:pt x="4248" y="2189"/>
                  </a:cubicBezTo>
                  <a:lnTo>
                    <a:pt x="4248" y="2204"/>
                  </a:lnTo>
                  <a:cubicBezTo>
                    <a:pt x="4262" y="2218"/>
                    <a:pt x="4277" y="2247"/>
                    <a:pt x="4277" y="2262"/>
                  </a:cubicBezTo>
                  <a:cubicBezTo>
                    <a:pt x="4277" y="2291"/>
                    <a:pt x="4291" y="2305"/>
                    <a:pt x="4291" y="2320"/>
                  </a:cubicBezTo>
                  <a:lnTo>
                    <a:pt x="4306" y="2349"/>
                  </a:lnTo>
                  <a:cubicBezTo>
                    <a:pt x="4320" y="2407"/>
                    <a:pt x="4335" y="2450"/>
                    <a:pt x="4349" y="2508"/>
                  </a:cubicBezTo>
                  <a:lnTo>
                    <a:pt x="4349" y="2552"/>
                  </a:lnTo>
                  <a:cubicBezTo>
                    <a:pt x="4349" y="2566"/>
                    <a:pt x="4364" y="2624"/>
                    <a:pt x="4364" y="2668"/>
                  </a:cubicBezTo>
                  <a:cubicBezTo>
                    <a:pt x="4364" y="2711"/>
                    <a:pt x="4364" y="2769"/>
                    <a:pt x="4364" y="2827"/>
                  </a:cubicBezTo>
                  <a:cubicBezTo>
                    <a:pt x="4378" y="2871"/>
                    <a:pt x="4378" y="2929"/>
                    <a:pt x="4378" y="2987"/>
                  </a:cubicBezTo>
                  <a:lnTo>
                    <a:pt x="4378" y="3001"/>
                  </a:lnTo>
                  <a:cubicBezTo>
                    <a:pt x="4378" y="3016"/>
                    <a:pt x="4378" y="3059"/>
                    <a:pt x="4364" y="3074"/>
                  </a:cubicBezTo>
                  <a:cubicBezTo>
                    <a:pt x="4364" y="3103"/>
                    <a:pt x="4364" y="3132"/>
                    <a:pt x="4349" y="3161"/>
                  </a:cubicBezTo>
                  <a:cubicBezTo>
                    <a:pt x="4349" y="3204"/>
                    <a:pt x="4335" y="3248"/>
                    <a:pt x="4320" y="3306"/>
                  </a:cubicBezTo>
                  <a:lnTo>
                    <a:pt x="4277" y="3393"/>
                  </a:lnTo>
                  <a:cubicBezTo>
                    <a:pt x="4277" y="3421"/>
                    <a:pt x="4262" y="3436"/>
                    <a:pt x="4248" y="3465"/>
                  </a:cubicBezTo>
                  <a:lnTo>
                    <a:pt x="4219" y="3523"/>
                  </a:lnTo>
                  <a:cubicBezTo>
                    <a:pt x="4190" y="3566"/>
                    <a:pt x="4175" y="3624"/>
                    <a:pt x="4132" y="3668"/>
                  </a:cubicBezTo>
                  <a:cubicBezTo>
                    <a:pt x="4132" y="3668"/>
                    <a:pt x="4117" y="3682"/>
                    <a:pt x="4117" y="3697"/>
                  </a:cubicBezTo>
                  <a:cubicBezTo>
                    <a:pt x="4103" y="3711"/>
                    <a:pt x="4103" y="3711"/>
                    <a:pt x="4103" y="3711"/>
                  </a:cubicBezTo>
                  <a:lnTo>
                    <a:pt x="4074" y="3755"/>
                  </a:lnTo>
                  <a:lnTo>
                    <a:pt x="4030" y="3813"/>
                  </a:lnTo>
                  <a:cubicBezTo>
                    <a:pt x="4001" y="3842"/>
                    <a:pt x="3972" y="3871"/>
                    <a:pt x="3943" y="3900"/>
                  </a:cubicBezTo>
                  <a:lnTo>
                    <a:pt x="3900" y="3943"/>
                  </a:lnTo>
                  <a:lnTo>
                    <a:pt x="3856" y="3972"/>
                  </a:lnTo>
                  <a:lnTo>
                    <a:pt x="3798" y="4030"/>
                  </a:lnTo>
                  <a:cubicBezTo>
                    <a:pt x="3755" y="4059"/>
                    <a:pt x="3697" y="4103"/>
                    <a:pt x="3639" y="4132"/>
                  </a:cubicBezTo>
                  <a:lnTo>
                    <a:pt x="3595" y="4161"/>
                  </a:lnTo>
                  <a:lnTo>
                    <a:pt x="3523" y="4190"/>
                  </a:lnTo>
                  <a:lnTo>
                    <a:pt x="3465" y="4219"/>
                  </a:lnTo>
                  <a:lnTo>
                    <a:pt x="3378" y="4262"/>
                  </a:lnTo>
                  <a:cubicBezTo>
                    <a:pt x="3349" y="4262"/>
                    <a:pt x="3334" y="4277"/>
                    <a:pt x="3320" y="4277"/>
                  </a:cubicBezTo>
                  <a:cubicBezTo>
                    <a:pt x="3276" y="4291"/>
                    <a:pt x="3233" y="4306"/>
                    <a:pt x="3189" y="4306"/>
                  </a:cubicBezTo>
                  <a:lnTo>
                    <a:pt x="3131" y="4320"/>
                  </a:lnTo>
                  <a:lnTo>
                    <a:pt x="3059" y="4335"/>
                  </a:lnTo>
                  <a:cubicBezTo>
                    <a:pt x="3001" y="4342"/>
                    <a:pt x="2947" y="4346"/>
                    <a:pt x="2894" y="4346"/>
                  </a:cubicBezTo>
                  <a:cubicBezTo>
                    <a:pt x="2842" y="4346"/>
                    <a:pt x="2791" y="4342"/>
                    <a:pt x="2740" y="4335"/>
                  </a:cubicBezTo>
                  <a:lnTo>
                    <a:pt x="2610" y="4335"/>
                  </a:lnTo>
                  <a:lnTo>
                    <a:pt x="2552" y="4320"/>
                  </a:lnTo>
                  <a:cubicBezTo>
                    <a:pt x="2479" y="4306"/>
                    <a:pt x="2407" y="4277"/>
                    <a:pt x="2334" y="4262"/>
                  </a:cubicBezTo>
                  <a:lnTo>
                    <a:pt x="2276" y="4233"/>
                  </a:lnTo>
                  <a:lnTo>
                    <a:pt x="2218" y="4204"/>
                  </a:lnTo>
                  <a:lnTo>
                    <a:pt x="2146" y="4161"/>
                  </a:lnTo>
                  <a:cubicBezTo>
                    <a:pt x="2102" y="4132"/>
                    <a:pt x="2059" y="4103"/>
                    <a:pt x="2030" y="4088"/>
                  </a:cubicBezTo>
                  <a:lnTo>
                    <a:pt x="1972" y="4045"/>
                  </a:lnTo>
                  <a:cubicBezTo>
                    <a:pt x="1957" y="4030"/>
                    <a:pt x="1928" y="4016"/>
                    <a:pt x="1914" y="4001"/>
                  </a:cubicBezTo>
                  <a:cubicBezTo>
                    <a:pt x="1899" y="3987"/>
                    <a:pt x="1870" y="3958"/>
                    <a:pt x="1856" y="3943"/>
                  </a:cubicBezTo>
                  <a:cubicBezTo>
                    <a:pt x="1827" y="3914"/>
                    <a:pt x="1812" y="3900"/>
                    <a:pt x="1783" y="3885"/>
                  </a:cubicBezTo>
                  <a:lnTo>
                    <a:pt x="1740" y="3827"/>
                  </a:lnTo>
                  <a:cubicBezTo>
                    <a:pt x="1682" y="3755"/>
                    <a:pt x="1624" y="3682"/>
                    <a:pt x="1580" y="3610"/>
                  </a:cubicBezTo>
                  <a:cubicBezTo>
                    <a:pt x="1566" y="3595"/>
                    <a:pt x="1551" y="3566"/>
                    <a:pt x="1537" y="3552"/>
                  </a:cubicBezTo>
                  <a:cubicBezTo>
                    <a:pt x="1537" y="3523"/>
                    <a:pt x="1522" y="3494"/>
                    <a:pt x="1508" y="3479"/>
                  </a:cubicBezTo>
                  <a:cubicBezTo>
                    <a:pt x="1493" y="3465"/>
                    <a:pt x="1493" y="3450"/>
                    <a:pt x="1493" y="3436"/>
                  </a:cubicBezTo>
                  <a:cubicBezTo>
                    <a:pt x="1479" y="3421"/>
                    <a:pt x="1479" y="3421"/>
                    <a:pt x="1479" y="3407"/>
                  </a:cubicBezTo>
                  <a:lnTo>
                    <a:pt x="1464" y="3364"/>
                  </a:lnTo>
                  <a:lnTo>
                    <a:pt x="1450" y="3320"/>
                  </a:lnTo>
                  <a:cubicBezTo>
                    <a:pt x="1435" y="3306"/>
                    <a:pt x="1435" y="3306"/>
                    <a:pt x="1450" y="3306"/>
                  </a:cubicBezTo>
                  <a:cubicBezTo>
                    <a:pt x="1450" y="3277"/>
                    <a:pt x="1435" y="3262"/>
                    <a:pt x="1421" y="3233"/>
                  </a:cubicBezTo>
                  <a:cubicBezTo>
                    <a:pt x="1421" y="3219"/>
                    <a:pt x="1406" y="3175"/>
                    <a:pt x="1406" y="3146"/>
                  </a:cubicBezTo>
                  <a:cubicBezTo>
                    <a:pt x="1392" y="3117"/>
                    <a:pt x="1406" y="3103"/>
                    <a:pt x="1392" y="3088"/>
                  </a:cubicBezTo>
                  <a:cubicBezTo>
                    <a:pt x="1377" y="3074"/>
                    <a:pt x="1377" y="3016"/>
                    <a:pt x="1377" y="2987"/>
                  </a:cubicBezTo>
                  <a:cubicBezTo>
                    <a:pt x="1363" y="2943"/>
                    <a:pt x="1377" y="2885"/>
                    <a:pt x="1377" y="2827"/>
                  </a:cubicBezTo>
                  <a:lnTo>
                    <a:pt x="1377" y="2668"/>
                  </a:lnTo>
                  <a:cubicBezTo>
                    <a:pt x="1377" y="2668"/>
                    <a:pt x="1377" y="2668"/>
                    <a:pt x="1377" y="2653"/>
                  </a:cubicBezTo>
                  <a:lnTo>
                    <a:pt x="1392" y="2581"/>
                  </a:lnTo>
                  <a:cubicBezTo>
                    <a:pt x="1392" y="2552"/>
                    <a:pt x="1392" y="2537"/>
                    <a:pt x="1406" y="2508"/>
                  </a:cubicBezTo>
                  <a:cubicBezTo>
                    <a:pt x="1406" y="2450"/>
                    <a:pt x="1421" y="2407"/>
                    <a:pt x="1435" y="2349"/>
                  </a:cubicBezTo>
                  <a:lnTo>
                    <a:pt x="1464" y="2291"/>
                  </a:lnTo>
                  <a:lnTo>
                    <a:pt x="1479" y="2247"/>
                  </a:lnTo>
                  <a:cubicBezTo>
                    <a:pt x="1479" y="2233"/>
                    <a:pt x="1493" y="2233"/>
                    <a:pt x="1493" y="2218"/>
                  </a:cubicBezTo>
                  <a:cubicBezTo>
                    <a:pt x="1493" y="2204"/>
                    <a:pt x="1508" y="2189"/>
                    <a:pt x="1508" y="2175"/>
                  </a:cubicBezTo>
                  <a:cubicBezTo>
                    <a:pt x="1522" y="2131"/>
                    <a:pt x="1551" y="2102"/>
                    <a:pt x="1580" y="2059"/>
                  </a:cubicBezTo>
                  <a:lnTo>
                    <a:pt x="1609" y="2015"/>
                  </a:lnTo>
                  <a:lnTo>
                    <a:pt x="1638" y="1957"/>
                  </a:lnTo>
                  <a:lnTo>
                    <a:pt x="1682" y="1899"/>
                  </a:lnTo>
                  <a:lnTo>
                    <a:pt x="1740" y="1841"/>
                  </a:lnTo>
                  <a:lnTo>
                    <a:pt x="1798" y="1783"/>
                  </a:lnTo>
                  <a:cubicBezTo>
                    <a:pt x="1885" y="1682"/>
                    <a:pt x="1986" y="1595"/>
                    <a:pt x="2102" y="1537"/>
                  </a:cubicBezTo>
                  <a:lnTo>
                    <a:pt x="2160" y="1494"/>
                  </a:lnTo>
                  <a:lnTo>
                    <a:pt x="2218" y="1465"/>
                  </a:lnTo>
                  <a:lnTo>
                    <a:pt x="2276" y="1450"/>
                  </a:lnTo>
                  <a:cubicBezTo>
                    <a:pt x="2305" y="1436"/>
                    <a:pt x="2349" y="1421"/>
                    <a:pt x="2378" y="1407"/>
                  </a:cubicBezTo>
                  <a:lnTo>
                    <a:pt x="2436" y="1392"/>
                  </a:lnTo>
                  <a:lnTo>
                    <a:pt x="2494" y="1363"/>
                  </a:lnTo>
                  <a:lnTo>
                    <a:pt x="2566" y="1349"/>
                  </a:lnTo>
                  <a:lnTo>
                    <a:pt x="2624" y="1349"/>
                  </a:lnTo>
                  <a:cubicBezTo>
                    <a:pt x="2639" y="1334"/>
                    <a:pt x="2668" y="1334"/>
                    <a:pt x="2682" y="1334"/>
                  </a:cubicBezTo>
                  <a:lnTo>
                    <a:pt x="2755" y="1334"/>
                  </a:lnTo>
                  <a:cubicBezTo>
                    <a:pt x="2791" y="1327"/>
                    <a:pt x="2831" y="1323"/>
                    <a:pt x="2872" y="1323"/>
                  </a:cubicBezTo>
                  <a:close/>
                  <a:moveTo>
                    <a:pt x="2871" y="1"/>
                  </a:moveTo>
                  <a:cubicBezTo>
                    <a:pt x="2769" y="1"/>
                    <a:pt x="2668" y="1"/>
                    <a:pt x="2566" y="15"/>
                  </a:cubicBezTo>
                  <a:cubicBezTo>
                    <a:pt x="2407" y="30"/>
                    <a:pt x="2276" y="189"/>
                    <a:pt x="2291" y="348"/>
                  </a:cubicBezTo>
                  <a:lnTo>
                    <a:pt x="2291" y="377"/>
                  </a:lnTo>
                  <a:cubicBezTo>
                    <a:pt x="2291" y="392"/>
                    <a:pt x="2291" y="406"/>
                    <a:pt x="2291" y="421"/>
                  </a:cubicBezTo>
                  <a:cubicBezTo>
                    <a:pt x="2291" y="537"/>
                    <a:pt x="2218" y="653"/>
                    <a:pt x="2117" y="696"/>
                  </a:cubicBezTo>
                  <a:lnTo>
                    <a:pt x="2088" y="711"/>
                  </a:lnTo>
                  <a:lnTo>
                    <a:pt x="1986" y="740"/>
                  </a:lnTo>
                  <a:lnTo>
                    <a:pt x="1914" y="783"/>
                  </a:lnTo>
                  <a:lnTo>
                    <a:pt x="1899" y="783"/>
                  </a:lnTo>
                  <a:cubicBezTo>
                    <a:pt x="1860" y="801"/>
                    <a:pt x="1819" y="809"/>
                    <a:pt x="1777" y="809"/>
                  </a:cubicBezTo>
                  <a:cubicBezTo>
                    <a:pt x="1680" y="809"/>
                    <a:pt x="1583" y="763"/>
                    <a:pt x="1522" y="682"/>
                  </a:cubicBezTo>
                  <a:cubicBezTo>
                    <a:pt x="1460" y="601"/>
                    <a:pt x="1370" y="560"/>
                    <a:pt x="1276" y="560"/>
                  </a:cubicBezTo>
                  <a:cubicBezTo>
                    <a:pt x="1218" y="560"/>
                    <a:pt x="1158" y="576"/>
                    <a:pt x="1102" y="609"/>
                  </a:cubicBezTo>
                  <a:lnTo>
                    <a:pt x="1073" y="624"/>
                  </a:lnTo>
                  <a:cubicBezTo>
                    <a:pt x="1001" y="682"/>
                    <a:pt x="914" y="754"/>
                    <a:pt x="841" y="827"/>
                  </a:cubicBezTo>
                  <a:cubicBezTo>
                    <a:pt x="769" y="899"/>
                    <a:pt x="711" y="972"/>
                    <a:pt x="638" y="1059"/>
                  </a:cubicBezTo>
                  <a:cubicBezTo>
                    <a:pt x="580" y="1131"/>
                    <a:pt x="551" y="1247"/>
                    <a:pt x="580" y="1349"/>
                  </a:cubicBezTo>
                  <a:cubicBezTo>
                    <a:pt x="595" y="1363"/>
                    <a:pt x="609" y="1392"/>
                    <a:pt x="624" y="1421"/>
                  </a:cubicBezTo>
                  <a:cubicBezTo>
                    <a:pt x="638" y="1450"/>
                    <a:pt x="653" y="1465"/>
                    <a:pt x="667" y="1479"/>
                  </a:cubicBezTo>
                  <a:lnTo>
                    <a:pt x="696" y="1508"/>
                  </a:lnTo>
                  <a:cubicBezTo>
                    <a:pt x="812" y="1595"/>
                    <a:pt x="856" y="1740"/>
                    <a:pt x="798" y="1885"/>
                  </a:cubicBezTo>
                  <a:cubicBezTo>
                    <a:pt x="769" y="1943"/>
                    <a:pt x="740" y="2001"/>
                    <a:pt x="725" y="2059"/>
                  </a:cubicBezTo>
                  <a:cubicBezTo>
                    <a:pt x="711" y="2102"/>
                    <a:pt x="682" y="2131"/>
                    <a:pt x="653" y="2160"/>
                  </a:cubicBezTo>
                  <a:cubicBezTo>
                    <a:pt x="638" y="2175"/>
                    <a:pt x="624" y="2189"/>
                    <a:pt x="609" y="2204"/>
                  </a:cubicBezTo>
                  <a:cubicBezTo>
                    <a:pt x="595" y="2218"/>
                    <a:pt x="566" y="2233"/>
                    <a:pt x="551" y="2233"/>
                  </a:cubicBezTo>
                  <a:lnTo>
                    <a:pt x="493" y="2262"/>
                  </a:lnTo>
                  <a:lnTo>
                    <a:pt x="334" y="2262"/>
                  </a:lnTo>
                  <a:cubicBezTo>
                    <a:pt x="327" y="2255"/>
                    <a:pt x="319" y="2251"/>
                    <a:pt x="310" y="2251"/>
                  </a:cubicBezTo>
                  <a:cubicBezTo>
                    <a:pt x="301" y="2251"/>
                    <a:pt x="290" y="2255"/>
                    <a:pt x="276" y="2262"/>
                  </a:cubicBezTo>
                  <a:cubicBezTo>
                    <a:pt x="145" y="2276"/>
                    <a:pt x="44" y="2392"/>
                    <a:pt x="29" y="2523"/>
                  </a:cubicBezTo>
                  <a:cubicBezTo>
                    <a:pt x="0" y="2726"/>
                    <a:pt x="0" y="2929"/>
                    <a:pt x="29" y="3132"/>
                  </a:cubicBezTo>
                  <a:cubicBezTo>
                    <a:pt x="44" y="3277"/>
                    <a:pt x="145" y="3393"/>
                    <a:pt x="276" y="3407"/>
                  </a:cubicBezTo>
                  <a:cubicBezTo>
                    <a:pt x="298" y="3414"/>
                    <a:pt x="316" y="3418"/>
                    <a:pt x="332" y="3418"/>
                  </a:cubicBezTo>
                  <a:cubicBezTo>
                    <a:pt x="348" y="3418"/>
                    <a:pt x="363" y="3414"/>
                    <a:pt x="377" y="3407"/>
                  </a:cubicBezTo>
                  <a:lnTo>
                    <a:pt x="435" y="3407"/>
                  </a:lnTo>
                  <a:cubicBezTo>
                    <a:pt x="493" y="3407"/>
                    <a:pt x="551" y="3436"/>
                    <a:pt x="609" y="3465"/>
                  </a:cubicBezTo>
                  <a:cubicBezTo>
                    <a:pt x="624" y="3479"/>
                    <a:pt x="638" y="3479"/>
                    <a:pt x="653" y="3494"/>
                  </a:cubicBezTo>
                  <a:cubicBezTo>
                    <a:pt x="682" y="3523"/>
                    <a:pt x="711" y="3566"/>
                    <a:pt x="725" y="3610"/>
                  </a:cubicBezTo>
                  <a:cubicBezTo>
                    <a:pt x="754" y="3668"/>
                    <a:pt x="769" y="3740"/>
                    <a:pt x="798" y="3798"/>
                  </a:cubicBezTo>
                  <a:cubicBezTo>
                    <a:pt x="870" y="3914"/>
                    <a:pt x="841" y="4059"/>
                    <a:pt x="725" y="4161"/>
                  </a:cubicBezTo>
                  <a:lnTo>
                    <a:pt x="696" y="4175"/>
                  </a:lnTo>
                  <a:lnTo>
                    <a:pt x="667" y="4204"/>
                  </a:lnTo>
                  <a:cubicBezTo>
                    <a:pt x="653" y="4219"/>
                    <a:pt x="638" y="4233"/>
                    <a:pt x="624" y="4262"/>
                  </a:cubicBezTo>
                  <a:cubicBezTo>
                    <a:pt x="609" y="4277"/>
                    <a:pt x="595" y="4306"/>
                    <a:pt x="595" y="4335"/>
                  </a:cubicBezTo>
                  <a:lnTo>
                    <a:pt x="595" y="4364"/>
                  </a:lnTo>
                  <a:cubicBezTo>
                    <a:pt x="595" y="4378"/>
                    <a:pt x="595" y="4393"/>
                    <a:pt x="595" y="4393"/>
                  </a:cubicBezTo>
                  <a:cubicBezTo>
                    <a:pt x="595" y="4407"/>
                    <a:pt x="595" y="4422"/>
                    <a:pt x="595" y="4422"/>
                  </a:cubicBezTo>
                  <a:cubicBezTo>
                    <a:pt x="595" y="4436"/>
                    <a:pt x="595" y="4451"/>
                    <a:pt x="595" y="4465"/>
                  </a:cubicBezTo>
                  <a:lnTo>
                    <a:pt x="595" y="4509"/>
                  </a:lnTo>
                  <a:lnTo>
                    <a:pt x="595" y="4523"/>
                  </a:lnTo>
                  <a:cubicBezTo>
                    <a:pt x="595" y="4538"/>
                    <a:pt x="595" y="4552"/>
                    <a:pt x="609" y="4552"/>
                  </a:cubicBezTo>
                  <a:lnTo>
                    <a:pt x="638" y="4596"/>
                  </a:lnTo>
                  <a:cubicBezTo>
                    <a:pt x="696" y="4668"/>
                    <a:pt x="769" y="4755"/>
                    <a:pt x="841" y="4828"/>
                  </a:cubicBezTo>
                  <a:cubicBezTo>
                    <a:pt x="914" y="4900"/>
                    <a:pt x="986" y="4958"/>
                    <a:pt x="1073" y="5031"/>
                  </a:cubicBezTo>
                  <a:cubicBezTo>
                    <a:pt x="1121" y="5066"/>
                    <a:pt x="1188" y="5092"/>
                    <a:pt x="1251" y="5092"/>
                  </a:cubicBezTo>
                  <a:cubicBezTo>
                    <a:pt x="1264" y="5092"/>
                    <a:pt x="1278" y="5091"/>
                    <a:pt x="1291" y="5089"/>
                  </a:cubicBezTo>
                  <a:cubicBezTo>
                    <a:pt x="1319" y="5089"/>
                    <a:pt x="1348" y="5089"/>
                    <a:pt x="1363" y="5074"/>
                  </a:cubicBezTo>
                  <a:cubicBezTo>
                    <a:pt x="1421" y="5060"/>
                    <a:pt x="1479" y="5016"/>
                    <a:pt x="1508" y="4973"/>
                  </a:cubicBezTo>
                  <a:lnTo>
                    <a:pt x="1537" y="4944"/>
                  </a:lnTo>
                  <a:cubicBezTo>
                    <a:pt x="1580" y="4900"/>
                    <a:pt x="1609" y="4871"/>
                    <a:pt x="1667" y="4857"/>
                  </a:cubicBezTo>
                  <a:lnTo>
                    <a:pt x="1769" y="4842"/>
                  </a:lnTo>
                  <a:cubicBezTo>
                    <a:pt x="1812" y="4842"/>
                    <a:pt x="1856" y="4857"/>
                    <a:pt x="1899" y="4871"/>
                  </a:cubicBezTo>
                  <a:cubicBezTo>
                    <a:pt x="1957" y="4900"/>
                    <a:pt x="2015" y="4929"/>
                    <a:pt x="2073" y="4944"/>
                  </a:cubicBezTo>
                  <a:cubicBezTo>
                    <a:pt x="2131" y="4973"/>
                    <a:pt x="2189" y="5016"/>
                    <a:pt x="2218" y="5060"/>
                  </a:cubicBezTo>
                  <a:cubicBezTo>
                    <a:pt x="2233" y="5074"/>
                    <a:pt x="2247" y="5103"/>
                    <a:pt x="2262" y="5117"/>
                  </a:cubicBezTo>
                  <a:cubicBezTo>
                    <a:pt x="2276" y="5175"/>
                    <a:pt x="2276" y="5233"/>
                    <a:pt x="2276" y="5277"/>
                  </a:cubicBezTo>
                  <a:cubicBezTo>
                    <a:pt x="2247" y="5451"/>
                    <a:pt x="2349" y="5596"/>
                    <a:pt x="2508" y="5639"/>
                  </a:cubicBezTo>
                  <a:lnTo>
                    <a:pt x="2552" y="5639"/>
                  </a:lnTo>
                  <a:cubicBezTo>
                    <a:pt x="2653" y="5654"/>
                    <a:pt x="2755" y="5654"/>
                    <a:pt x="2856" y="5654"/>
                  </a:cubicBezTo>
                  <a:cubicBezTo>
                    <a:pt x="2958" y="5654"/>
                    <a:pt x="3059" y="5654"/>
                    <a:pt x="3160" y="5639"/>
                  </a:cubicBezTo>
                  <a:cubicBezTo>
                    <a:pt x="3233" y="5625"/>
                    <a:pt x="3291" y="5596"/>
                    <a:pt x="3334" y="5538"/>
                  </a:cubicBezTo>
                  <a:cubicBezTo>
                    <a:pt x="3363" y="5509"/>
                    <a:pt x="3392" y="5480"/>
                    <a:pt x="3407" y="5436"/>
                  </a:cubicBezTo>
                  <a:cubicBezTo>
                    <a:pt x="3421" y="5378"/>
                    <a:pt x="3436" y="5335"/>
                    <a:pt x="3421" y="5277"/>
                  </a:cubicBezTo>
                  <a:cubicBezTo>
                    <a:pt x="3421" y="5262"/>
                    <a:pt x="3421" y="5248"/>
                    <a:pt x="3421" y="5233"/>
                  </a:cubicBezTo>
                  <a:cubicBezTo>
                    <a:pt x="3421" y="5103"/>
                    <a:pt x="3508" y="4987"/>
                    <a:pt x="3624" y="4944"/>
                  </a:cubicBezTo>
                  <a:cubicBezTo>
                    <a:pt x="3682" y="4915"/>
                    <a:pt x="3755" y="4886"/>
                    <a:pt x="3813" y="4857"/>
                  </a:cubicBezTo>
                  <a:cubicBezTo>
                    <a:pt x="3856" y="4842"/>
                    <a:pt x="3903" y="4835"/>
                    <a:pt x="3949" y="4835"/>
                  </a:cubicBezTo>
                  <a:cubicBezTo>
                    <a:pt x="3994" y="4835"/>
                    <a:pt x="4037" y="4842"/>
                    <a:pt x="4074" y="4857"/>
                  </a:cubicBezTo>
                  <a:cubicBezTo>
                    <a:pt x="4103" y="4871"/>
                    <a:pt x="4117" y="4886"/>
                    <a:pt x="4132" y="4900"/>
                  </a:cubicBezTo>
                  <a:cubicBezTo>
                    <a:pt x="4146" y="4915"/>
                    <a:pt x="4161" y="4915"/>
                    <a:pt x="4161" y="4929"/>
                  </a:cubicBezTo>
                  <a:cubicBezTo>
                    <a:pt x="4175" y="4944"/>
                    <a:pt x="4190" y="4944"/>
                    <a:pt x="4190" y="4958"/>
                  </a:cubicBezTo>
                  <a:cubicBezTo>
                    <a:pt x="4252" y="5038"/>
                    <a:pt x="4342" y="5080"/>
                    <a:pt x="4436" y="5080"/>
                  </a:cubicBezTo>
                  <a:cubicBezTo>
                    <a:pt x="4494" y="5080"/>
                    <a:pt x="4554" y="5064"/>
                    <a:pt x="4610" y="5031"/>
                  </a:cubicBezTo>
                  <a:cubicBezTo>
                    <a:pt x="4625" y="5031"/>
                    <a:pt x="4625" y="5031"/>
                    <a:pt x="4639" y="5016"/>
                  </a:cubicBezTo>
                  <a:cubicBezTo>
                    <a:pt x="4711" y="4958"/>
                    <a:pt x="4798" y="4886"/>
                    <a:pt x="4871" y="4813"/>
                  </a:cubicBezTo>
                  <a:cubicBezTo>
                    <a:pt x="4943" y="4741"/>
                    <a:pt x="5001" y="4654"/>
                    <a:pt x="5074" y="4581"/>
                  </a:cubicBezTo>
                  <a:cubicBezTo>
                    <a:pt x="5132" y="4509"/>
                    <a:pt x="5161" y="4393"/>
                    <a:pt x="5117" y="4291"/>
                  </a:cubicBezTo>
                  <a:cubicBezTo>
                    <a:pt x="5117" y="4277"/>
                    <a:pt x="5117" y="4277"/>
                    <a:pt x="5103" y="4262"/>
                  </a:cubicBezTo>
                  <a:cubicBezTo>
                    <a:pt x="5103" y="4248"/>
                    <a:pt x="5088" y="4233"/>
                    <a:pt x="5088" y="4219"/>
                  </a:cubicBezTo>
                  <a:cubicBezTo>
                    <a:pt x="5074" y="4190"/>
                    <a:pt x="5059" y="4175"/>
                    <a:pt x="5045" y="4161"/>
                  </a:cubicBezTo>
                  <a:lnTo>
                    <a:pt x="5016" y="4132"/>
                  </a:lnTo>
                  <a:lnTo>
                    <a:pt x="4987" y="4117"/>
                  </a:lnTo>
                  <a:cubicBezTo>
                    <a:pt x="4885" y="4016"/>
                    <a:pt x="4856" y="3871"/>
                    <a:pt x="4914" y="3755"/>
                  </a:cubicBezTo>
                  <a:cubicBezTo>
                    <a:pt x="4943" y="3682"/>
                    <a:pt x="4972" y="3624"/>
                    <a:pt x="4987" y="3566"/>
                  </a:cubicBezTo>
                  <a:cubicBezTo>
                    <a:pt x="5037" y="3453"/>
                    <a:pt x="5154" y="3372"/>
                    <a:pt x="5278" y="3372"/>
                  </a:cubicBezTo>
                  <a:cubicBezTo>
                    <a:pt x="5297" y="3372"/>
                    <a:pt x="5316" y="3374"/>
                    <a:pt x="5335" y="3378"/>
                  </a:cubicBezTo>
                  <a:cubicBezTo>
                    <a:pt x="5407" y="3378"/>
                    <a:pt x="5480" y="3364"/>
                    <a:pt x="5538" y="3335"/>
                  </a:cubicBezTo>
                  <a:cubicBezTo>
                    <a:pt x="5552" y="3320"/>
                    <a:pt x="5567" y="3306"/>
                    <a:pt x="5581" y="3291"/>
                  </a:cubicBezTo>
                  <a:lnTo>
                    <a:pt x="5610" y="3277"/>
                  </a:lnTo>
                  <a:lnTo>
                    <a:pt x="5625" y="3262"/>
                  </a:lnTo>
                  <a:cubicBezTo>
                    <a:pt x="5654" y="3219"/>
                    <a:pt x="5683" y="3161"/>
                    <a:pt x="5683" y="3103"/>
                  </a:cubicBezTo>
                  <a:cubicBezTo>
                    <a:pt x="5712" y="2900"/>
                    <a:pt x="5712" y="2697"/>
                    <a:pt x="5683" y="2479"/>
                  </a:cubicBezTo>
                  <a:lnTo>
                    <a:pt x="5683" y="2479"/>
                  </a:lnTo>
                  <a:lnTo>
                    <a:pt x="5712" y="2523"/>
                  </a:lnTo>
                  <a:cubicBezTo>
                    <a:pt x="5712" y="2494"/>
                    <a:pt x="5697" y="2465"/>
                    <a:pt x="5683" y="2436"/>
                  </a:cubicBezTo>
                  <a:cubicBezTo>
                    <a:pt x="5683" y="2421"/>
                    <a:pt x="5668" y="2407"/>
                    <a:pt x="5668" y="2392"/>
                  </a:cubicBezTo>
                  <a:cubicBezTo>
                    <a:pt x="5654" y="2378"/>
                    <a:pt x="5639" y="2363"/>
                    <a:pt x="5625" y="2349"/>
                  </a:cubicBezTo>
                  <a:lnTo>
                    <a:pt x="5610" y="2334"/>
                  </a:lnTo>
                  <a:lnTo>
                    <a:pt x="5581" y="2305"/>
                  </a:lnTo>
                  <a:lnTo>
                    <a:pt x="5552" y="2291"/>
                  </a:lnTo>
                  <a:cubicBezTo>
                    <a:pt x="5538" y="2276"/>
                    <a:pt x="5509" y="2262"/>
                    <a:pt x="5480" y="2262"/>
                  </a:cubicBezTo>
                  <a:lnTo>
                    <a:pt x="5451" y="2262"/>
                  </a:lnTo>
                  <a:cubicBezTo>
                    <a:pt x="5436" y="2255"/>
                    <a:pt x="5422" y="2251"/>
                    <a:pt x="5405" y="2251"/>
                  </a:cubicBezTo>
                  <a:cubicBezTo>
                    <a:pt x="5389" y="2251"/>
                    <a:pt x="5371" y="2255"/>
                    <a:pt x="5349" y="2262"/>
                  </a:cubicBezTo>
                  <a:lnTo>
                    <a:pt x="5277" y="2262"/>
                  </a:lnTo>
                  <a:cubicBezTo>
                    <a:pt x="5219" y="2262"/>
                    <a:pt x="5161" y="2233"/>
                    <a:pt x="5117" y="2204"/>
                  </a:cubicBezTo>
                  <a:lnTo>
                    <a:pt x="5103" y="2189"/>
                  </a:lnTo>
                  <a:lnTo>
                    <a:pt x="5074" y="2160"/>
                  </a:lnTo>
                  <a:lnTo>
                    <a:pt x="5045" y="2117"/>
                  </a:lnTo>
                  <a:lnTo>
                    <a:pt x="5016" y="2088"/>
                  </a:lnTo>
                  <a:cubicBezTo>
                    <a:pt x="5016" y="2073"/>
                    <a:pt x="5016" y="2073"/>
                    <a:pt x="5016" y="2059"/>
                  </a:cubicBezTo>
                  <a:lnTo>
                    <a:pt x="5016" y="2044"/>
                  </a:lnTo>
                  <a:cubicBezTo>
                    <a:pt x="4987" y="1986"/>
                    <a:pt x="4972" y="1928"/>
                    <a:pt x="4943" y="1870"/>
                  </a:cubicBezTo>
                  <a:lnTo>
                    <a:pt x="4929" y="1841"/>
                  </a:lnTo>
                  <a:cubicBezTo>
                    <a:pt x="4914" y="1798"/>
                    <a:pt x="4914" y="1754"/>
                    <a:pt x="4914" y="1711"/>
                  </a:cubicBezTo>
                  <a:cubicBezTo>
                    <a:pt x="4929" y="1682"/>
                    <a:pt x="4929" y="1639"/>
                    <a:pt x="4943" y="1610"/>
                  </a:cubicBezTo>
                  <a:cubicBezTo>
                    <a:pt x="4958" y="1581"/>
                    <a:pt x="4987" y="1552"/>
                    <a:pt x="5016" y="1523"/>
                  </a:cubicBezTo>
                  <a:lnTo>
                    <a:pt x="5045" y="1494"/>
                  </a:lnTo>
                  <a:lnTo>
                    <a:pt x="5059" y="1479"/>
                  </a:lnTo>
                  <a:cubicBezTo>
                    <a:pt x="5088" y="1450"/>
                    <a:pt x="5103" y="1436"/>
                    <a:pt x="5117" y="1392"/>
                  </a:cubicBezTo>
                  <a:cubicBezTo>
                    <a:pt x="5132" y="1392"/>
                    <a:pt x="5132" y="1378"/>
                    <a:pt x="5146" y="1363"/>
                  </a:cubicBezTo>
                  <a:cubicBezTo>
                    <a:pt x="5146" y="1349"/>
                    <a:pt x="5161" y="1334"/>
                    <a:pt x="5161" y="1320"/>
                  </a:cubicBezTo>
                  <a:cubicBezTo>
                    <a:pt x="5175" y="1218"/>
                    <a:pt x="5161" y="1131"/>
                    <a:pt x="5103" y="1059"/>
                  </a:cubicBezTo>
                  <a:cubicBezTo>
                    <a:pt x="5030" y="972"/>
                    <a:pt x="4958" y="899"/>
                    <a:pt x="4900" y="827"/>
                  </a:cubicBezTo>
                  <a:cubicBezTo>
                    <a:pt x="4813" y="754"/>
                    <a:pt x="4740" y="682"/>
                    <a:pt x="4653" y="624"/>
                  </a:cubicBezTo>
                  <a:cubicBezTo>
                    <a:pt x="4600" y="581"/>
                    <a:pt x="4540" y="554"/>
                    <a:pt x="4471" y="554"/>
                  </a:cubicBezTo>
                  <a:cubicBezTo>
                    <a:pt x="4446" y="554"/>
                    <a:pt x="4420" y="558"/>
                    <a:pt x="4393" y="566"/>
                  </a:cubicBezTo>
                  <a:lnTo>
                    <a:pt x="4364" y="566"/>
                  </a:lnTo>
                  <a:cubicBezTo>
                    <a:pt x="4320" y="595"/>
                    <a:pt x="4277" y="609"/>
                    <a:pt x="4248" y="653"/>
                  </a:cubicBezTo>
                  <a:lnTo>
                    <a:pt x="4219" y="682"/>
                  </a:lnTo>
                  <a:cubicBezTo>
                    <a:pt x="4190" y="725"/>
                    <a:pt x="4132" y="769"/>
                    <a:pt x="4074" y="783"/>
                  </a:cubicBezTo>
                  <a:cubicBezTo>
                    <a:pt x="4059" y="798"/>
                    <a:pt x="4030" y="798"/>
                    <a:pt x="4016" y="798"/>
                  </a:cubicBezTo>
                  <a:lnTo>
                    <a:pt x="3929" y="798"/>
                  </a:lnTo>
                  <a:lnTo>
                    <a:pt x="3871" y="783"/>
                  </a:lnTo>
                  <a:lnTo>
                    <a:pt x="3842" y="783"/>
                  </a:lnTo>
                  <a:lnTo>
                    <a:pt x="3813" y="754"/>
                  </a:lnTo>
                  <a:lnTo>
                    <a:pt x="3755" y="740"/>
                  </a:lnTo>
                  <a:lnTo>
                    <a:pt x="3653" y="696"/>
                  </a:lnTo>
                  <a:cubicBezTo>
                    <a:pt x="3523" y="653"/>
                    <a:pt x="3450" y="522"/>
                    <a:pt x="3450" y="392"/>
                  </a:cubicBezTo>
                  <a:lnTo>
                    <a:pt x="3450" y="363"/>
                  </a:lnTo>
                  <a:cubicBezTo>
                    <a:pt x="3479" y="203"/>
                    <a:pt x="3378" y="58"/>
                    <a:pt x="3218" y="15"/>
                  </a:cubicBezTo>
                  <a:lnTo>
                    <a:pt x="3189" y="15"/>
                  </a:lnTo>
                  <a:cubicBezTo>
                    <a:pt x="3088" y="1"/>
                    <a:pt x="2986" y="1"/>
                    <a:pt x="2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95" name="Google Shape;395;p33"/>
          <p:cNvSpPr txBox="1">
            <a:spLocks noGrp="1"/>
          </p:cNvSpPr>
          <p:nvPr>
            <p:ph type="ctrTitle"/>
          </p:nvPr>
        </p:nvSpPr>
        <p:spPr>
          <a:xfrm>
            <a:off x="26821" y="106732"/>
            <a:ext cx="5386586" cy="22407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b-NO" dirty="0"/>
              <a:t>Chatbot for Medical Diagnosis System</a:t>
            </a:r>
            <a:endParaRPr dirty="0"/>
          </a:p>
        </p:txBody>
      </p:sp>
      <p:sp>
        <p:nvSpPr>
          <p:cNvPr id="396" name="Google Shape;396;p33"/>
          <p:cNvSpPr txBox="1">
            <a:spLocks noGrp="1"/>
          </p:cNvSpPr>
          <p:nvPr>
            <p:ph type="subTitle" idx="1"/>
          </p:nvPr>
        </p:nvSpPr>
        <p:spPr>
          <a:xfrm>
            <a:off x="16720" y="3523868"/>
            <a:ext cx="3428496" cy="1493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Information Systems Program</a:t>
            </a:r>
          </a:p>
          <a:p>
            <a:pPr marL="0" lvl="0" indent="0"/>
            <a:endParaRPr lang="en-US" dirty="0"/>
          </a:p>
          <a:p>
            <a:pPr marL="0" lvl="0" indent="0"/>
            <a:r>
              <a:rPr lang="en-US" dirty="0"/>
              <a:t>Team IS2 </a:t>
            </a:r>
          </a:p>
          <a:p>
            <a:pPr marL="0" lvl="0" indent="0"/>
            <a:endParaRPr lang="en-US" dirty="0"/>
          </a:p>
          <a:p>
            <a:pPr marL="0" lvl="0" indent="0"/>
            <a:r>
              <a:rPr lang="en-US" dirty="0"/>
              <a:t>Under Supervision of</a:t>
            </a:r>
          </a:p>
          <a:p>
            <a:pPr marL="0" lvl="0" indent="0"/>
            <a:r>
              <a:rPr lang="en-US" dirty="0"/>
              <a:t>Assoc. Prof. Noha El-Attar</a:t>
            </a:r>
          </a:p>
        </p:txBody>
      </p:sp>
      <p:sp>
        <p:nvSpPr>
          <p:cNvPr id="397" name="Google Shape;397;p33"/>
          <p:cNvSpPr/>
          <p:nvPr/>
        </p:nvSpPr>
        <p:spPr>
          <a:xfrm>
            <a:off x="4590686" y="3972613"/>
            <a:ext cx="145768" cy="145768"/>
          </a:xfrm>
          <a:custGeom>
            <a:avLst/>
            <a:gdLst/>
            <a:ahLst/>
            <a:cxnLst/>
            <a:rect l="l" t="t" r="r" b="b"/>
            <a:pathLst>
              <a:path w="1546" h="1546" fill="none" extrusionOk="0">
                <a:moveTo>
                  <a:pt x="1546" y="658"/>
                </a:moveTo>
                <a:cubicBezTo>
                  <a:pt x="1546" y="1231"/>
                  <a:pt x="830" y="1546"/>
                  <a:pt x="429" y="1116"/>
                </a:cubicBezTo>
                <a:cubicBezTo>
                  <a:pt x="0" y="716"/>
                  <a:pt x="315" y="0"/>
                  <a:pt x="887" y="0"/>
                </a:cubicBezTo>
                <a:cubicBezTo>
                  <a:pt x="1231" y="0"/>
                  <a:pt x="1546" y="315"/>
                  <a:pt x="1546" y="658"/>
                </a:cubicBezTo>
                <a:close/>
              </a:path>
            </a:pathLst>
          </a:custGeom>
          <a:solidFill>
            <a:schemeClr val="accent2"/>
          </a:solidFill>
          <a:ln w="193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8" name="Google Shape;398;p33"/>
          <p:cNvSpPr/>
          <p:nvPr/>
        </p:nvSpPr>
        <p:spPr>
          <a:xfrm>
            <a:off x="8392213" y="1871097"/>
            <a:ext cx="227485" cy="194801"/>
          </a:xfrm>
          <a:custGeom>
            <a:avLst/>
            <a:gdLst/>
            <a:ahLst/>
            <a:cxnLst/>
            <a:rect l="l" t="t" r="r" b="b"/>
            <a:pathLst>
              <a:path w="6814" h="5835" extrusionOk="0">
                <a:moveTo>
                  <a:pt x="3882" y="718"/>
                </a:moveTo>
                <a:cubicBezTo>
                  <a:pt x="5008" y="718"/>
                  <a:pt x="6089" y="1591"/>
                  <a:pt x="6089" y="2914"/>
                </a:cubicBezTo>
                <a:cubicBezTo>
                  <a:pt x="6089" y="4132"/>
                  <a:pt x="5103" y="5103"/>
                  <a:pt x="3886" y="5103"/>
                </a:cubicBezTo>
                <a:cubicBezTo>
                  <a:pt x="1943" y="5103"/>
                  <a:pt x="972" y="2740"/>
                  <a:pt x="2349" y="1363"/>
                </a:cubicBezTo>
                <a:cubicBezTo>
                  <a:pt x="2795" y="918"/>
                  <a:pt x="3344" y="718"/>
                  <a:pt x="3882" y="718"/>
                </a:cubicBezTo>
                <a:close/>
                <a:moveTo>
                  <a:pt x="3912" y="0"/>
                </a:moveTo>
                <a:cubicBezTo>
                  <a:pt x="3903" y="0"/>
                  <a:pt x="3895" y="0"/>
                  <a:pt x="3886" y="1"/>
                </a:cubicBezTo>
                <a:cubicBezTo>
                  <a:pt x="1291" y="1"/>
                  <a:pt x="1" y="3146"/>
                  <a:pt x="1842" y="4973"/>
                </a:cubicBezTo>
                <a:cubicBezTo>
                  <a:pt x="2433" y="5568"/>
                  <a:pt x="3162" y="5834"/>
                  <a:pt x="3877" y="5834"/>
                </a:cubicBezTo>
                <a:cubicBezTo>
                  <a:pt x="5374" y="5834"/>
                  <a:pt x="6814" y="4670"/>
                  <a:pt x="6814" y="2914"/>
                </a:cubicBezTo>
                <a:cubicBezTo>
                  <a:pt x="6814" y="1314"/>
                  <a:pt x="5509" y="0"/>
                  <a:pt x="39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p33"/>
          <p:cNvSpPr/>
          <p:nvPr/>
        </p:nvSpPr>
        <p:spPr>
          <a:xfrm rot="2700000">
            <a:off x="4462786" y="3566948"/>
            <a:ext cx="208089" cy="208206"/>
          </a:xfrm>
          <a:custGeom>
            <a:avLst/>
            <a:gdLst/>
            <a:ahLst/>
            <a:cxnLst/>
            <a:rect l="l" t="t" r="r" b="b"/>
            <a:pathLst>
              <a:path w="1769" h="1770" extrusionOk="0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0" name="Google Shape;400;p33"/>
          <p:cNvSpPr/>
          <p:nvPr/>
        </p:nvSpPr>
        <p:spPr>
          <a:xfrm>
            <a:off x="5264032" y="2087088"/>
            <a:ext cx="227477" cy="227477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0" y="0"/>
                </a:moveTo>
                <a:lnTo>
                  <a:pt x="174" y="624"/>
                </a:lnTo>
                <a:lnTo>
                  <a:pt x="334" y="1232"/>
                </a:lnTo>
                <a:lnTo>
                  <a:pt x="667" y="899"/>
                </a:lnTo>
                <a:lnTo>
                  <a:pt x="1377" y="1609"/>
                </a:lnTo>
                <a:lnTo>
                  <a:pt x="1609" y="1377"/>
                </a:lnTo>
                <a:lnTo>
                  <a:pt x="899" y="682"/>
                </a:lnTo>
                <a:lnTo>
                  <a:pt x="1232" y="334"/>
                </a:lnTo>
                <a:lnTo>
                  <a:pt x="623" y="174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1" name="Google Shape;401;p33"/>
          <p:cNvSpPr/>
          <p:nvPr/>
        </p:nvSpPr>
        <p:spPr>
          <a:xfrm>
            <a:off x="5162638" y="1622430"/>
            <a:ext cx="430242" cy="425873"/>
          </a:xfrm>
          <a:custGeom>
            <a:avLst/>
            <a:gdLst/>
            <a:ahLst/>
            <a:cxnLst/>
            <a:rect l="l" t="t" r="r" b="b"/>
            <a:pathLst>
              <a:path w="5712" h="5654" extrusionOk="0">
                <a:moveTo>
                  <a:pt x="2872" y="1323"/>
                </a:moveTo>
                <a:cubicBezTo>
                  <a:pt x="2914" y="1323"/>
                  <a:pt x="2958" y="1327"/>
                  <a:pt x="3001" y="1334"/>
                </a:cubicBezTo>
                <a:lnTo>
                  <a:pt x="3073" y="1334"/>
                </a:lnTo>
                <a:cubicBezTo>
                  <a:pt x="3110" y="1341"/>
                  <a:pt x="3121" y="1341"/>
                  <a:pt x="3131" y="1341"/>
                </a:cubicBezTo>
                <a:cubicBezTo>
                  <a:pt x="3142" y="1341"/>
                  <a:pt x="3153" y="1341"/>
                  <a:pt x="3189" y="1349"/>
                </a:cubicBezTo>
                <a:cubicBezTo>
                  <a:pt x="3247" y="1363"/>
                  <a:pt x="3291" y="1378"/>
                  <a:pt x="3349" y="1392"/>
                </a:cubicBezTo>
                <a:lnTo>
                  <a:pt x="3392" y="1407"/>
                </a:lnTo>
                <a:cubicBezTo>
                  <a:pt x="3465" y="1436"/>
                  <a:pt x="3537" y="1465"/>
                  <a:pt x="3595" y="1508"/>
                </a:cubicBezTo>
                <a:lnTo>
                  <a:pt x="3668" y="1537"/>
                </a:lnTo>
                <a:cubicBezTo>
                  <a:pt x="3682" y="1552"/>
                  <a:pt x="3697" y="1566"/>
                  <a:pt x="3726" y="1581"/>
                </a:cubicBezTo>
                <a:lnTo>
                  <a:pt x="3784" y="1624"/>
                </a:lnTo>
                <a:lnTo>
                  <a:pt x="3842" y="1668"/>
                </a:lnTo>
                <a:lnTo>
                  <a:pt x="3900" y="1711"/>
                </a:lnTo>
                <a:cubicBezTo>
                  <a:pt x="3929" y="1740"/>
                  <a:pt x="3972" y="1783"/>
                  <a:pt x="4001" y="1812"/>
                </a:cubicBezTo>
                <a:cubicBezTo>
                  <a:pt x="4016" y="1827"/>
                  <a:pt x="4030" y="1841"/>
                  <a:pt x="4045" y="1856"/>
                </a:cubicBezTo>
                <a:cubicBezTo>
                  <a:pt x="4059" y="1885"/>
                  <a:pt x="4088" y="1914"/>
                  <a:pt x="4103" y="1943"/>
                </a:cubicBezTo>
                <a:lnTo>
                  <a:pt x="4132" y="1986"/>
                </a:lnTo>
                <a:cubicBezTo>
                  <a:pt x="4161" y="2030"/>
                  <a:pt x="4190" y="2073"/>
                  <a:pt x="4219" y="2131"/>
                </a:cubicBezTo>
                <a:cubicBezTo>
                  <a:pt x="4233" y="2146"/>
                  <a:pt x="4248" y="2175"/>
                  <a:pt x="4248" y="2189"/>
                </a:cubicBezTo>
                <a:lnTo>
                  <a:pt x="4248" y="2204"/>
                </a:lnTo>
                <a:cubicBezTo>
                  <a:pt x="4262" y="2218"/>
                  <a:pt x="4277" y="2247"/>
                  <a:pt x="4277" y="2262"/>
                </a:cubicBezTo>
                <a:cubicBezTo>
                  <a:pt x="4277" y="2291"/>
                  <a:pt x="4291" y="2305"/>
                  <a:pt x="4291" y="2320"/>
                </a:cubicBezTo>
                <a:lnTo>
                  <a:pt x="4306" y="2349"/>
                </a:lnTo>
                <a:cubicBezTo>
                  <a:pt x="4320" y="2407"/>
                  <a:pt x="4335" y="2450"/>
                  <a:pt x="4349" y="2508"/>
                </a:cubicBezTo>
                <a:lnTo>
                  <a:pt x="4349" y="2552"/>
                </a:lnTo>
                <a:cubicBezTo>
                  <a:pt x="4349" y="2566"/>
                  <a:pt x="4364" y="2624"/>
                  <a:pt x="4364" y="2668"/>
                </a:cubicBezTo>
                <a:cubicBezTo>
                  <a:pt x="4364" y="2711"/>
                  <a:pt x="4364" y="2769"/>
                  <a:pt x="4364" y="2827"/>
                </a:cubicBezTo>
                <a:cubicBezTo>
                  <a:pt x="4378" y="2871"/>
                  <a:pt x="4378" y="2929"/>
                  <a:pt x="4378" y="2987"/>
                </a:cubicBezTo>
                <a:lnTo>
                  <a:pt x="4378" y="3001"/>
                </a:lnTo>
                <a:cubicBezTo>
                  <a:pt x="4378" y="3016"/>
                  <a:pt x="4378" y="3059"/>
                  <a:pt x="4364" y="3074"/>
                </a:cubicBezTo>
                <a:cubicBezTo>
                  <a:pt x="4364" y="3103"/>
                  <a:pt x="4364" y="3132"/>
                  <a:pt x="4349" y="3161"/>
                </a:cubicBezTo>
                <a:cubicBezTo>
                  <a:pt x="4349" y="3204"/>
                  <a:pt x="4335" y="3248"/>
                  <a:pt x="4320" y="3306"/>
                </a:cubicBezTo>
                <a:lnTo>
                  <a:pt x="4277" y="3393"/>
                </a:lnTo>
                <a:cubicBezTo>
                  <a:pt x="4277" y="3421"/>
                  <a:pt x="4262" y="3436"/>
                  <a:pt x="4248" y="3465"/>
                </a:cubicBezTo>
                <a:lnTo>
                  <a:pt x="4219" y="3523"/>
                </a:lnTo>
                <a:cubicBezTo>
                  <a:pt x="4190" y="3566"/>
                  <a:pt x="4175" y="3624"/>
                  <a:pt x="4132" y="3668"/>
                </a:cubicBezTo>
                <a:cubicBezTo>
                  <a:pt x="4132" y="3668"/>
                  <a:pt x="4117" y="3682"/>
                  <a:pt x="4117" y="3697"/>
                </a:cubicBezTo>
                <a:cubicBezTo>
                  <a:pt x="4103" y="3711"/>
                  <a:pt x="4103" y="3711"/>
                  <a:pt x="4103" y="3711"/>
                </a:cubicBezTo>
                <a:lnTo>
                  <a:pt x="4074" y="3755"/>
                </a:lnTo>
                <a:lnTo>
                  <a:pt x="4030" y="3813"/>
                </a:lnTo>
                <a:cubicBezTo>
                  <a:pt x="4001" y="3842"/>
                  <a:pt x="3972" y="3871"/>
                  <a:pt x="3943" y="3900"/>
                </a:cubicBezTo>
                <a:lnTo>
                  <a:pt x="3900" y="3943"/>
                </a:lnTo>
                <a:lnTo>
                  <a:pt x="3856" y="3972"/>
                </a:lnTo>
                <a:lnTo>
                  <a:pt x="3798" y="4030"/>
                </a:lnTo>
                <a:cubicBezTo>
                  <a:pt x="3755" y="4059"/>
                  <a:pt x="3697" y="4103"/>
                  <a:pt x="3639" y="4132"/>
                </a:cubicBezTo>
                <a:lnTo>
                  <a:pt x="3595" y="4161"/>
                </a:lnTo>
                <a:lnTo>
                  <a:pt x="3523" y="4190"/>
                </a:lnTo>
                <a:lnTo>
                  <a:pt x="3465" y="4219"/>
                </a:lnTo>
                <a:lnTo>
                  <a:pt x="3378" y="4262"/>
                </a:lnTo>
                <a:cubicBezTo>
                  <a:pt x="3349" y="4262"/>
                  <a:pt x="3334" y="4277"/>
                  <a:pt x="3320" y="4277"/>
                </a:cubicBezTo>
                <a:cubicBezTo>
                  <a:pt x="3276" y="4291"/>
                  <a:pt x="3233" y="4306"/>
                  <a:pt x="3189" y="4306"/>
                </a:cubicBezTo>
                <a:lnTo>
                  <a:pt x="3131" y="4320"/>
                </a:lnTo>
                <a:lnTo>
                  <a:pt x="3059" y="4335"/>
                </a:lnTo>
                <a:cubicBezTo>
                  <a:pt x="3001" y="4342"/>
                  <a:pt x="2947" y="4346"/>
                  <a:pt x="2894" y="4346"/>
                </a:cubicBezTo>
                <a:cubicBezTo>
                  <a:pt x="2842" y="4346"/>
                  <a:pt x="2791" y="4342"/>
                  <a:pt x="2740" y="4335"/>
                </a:cubicBezTo>
                <a:lnTo>
                  <a:pt x="2610" y="4335"/>
                </a:lnTo>
                <a:lnTo>
                  <a:pt x="2552" y="4320"/>
                </a:lnTo>
                <a:cubicBezTo>
                  <a:pt x="2479" y="4306"/>
                  <a:pt x="2407" y="4277"/>
                  <a:pt x="2334" y="4262"/>
                </a:cubicBezTo>
                <a:lnTo>
                  <a:pt x="2276" y="4233"/>
                </a:lnTo>
                <a:lnTo>
                  <a:pt x="2218" y="4204"/>
                </a:lnTo>
                <a:lnTo>
                  <a:pt x="2146" y="4161"/>
                </a:lnTo>
                <a:cubicBezTo>
                  <a:pt x="2102" y="4132"/>
                  <a:pt x="2059" y="4103"/>
                  <a:pt x="2030" y="4088"/>
                </a:cubicBezTo>
                <a:lnTo>
                  <a:pt x="1972" y="4045"/>
                </a:lnTo>
                <a:cubicBezTo>
                  <a:pt x="1957" y="4030"/>
                  <a:pt x="1928" y="4016"/>
                  <a:pt x="1914" y="4001"/>
                </a:cubicBezTo>
                <a:cubicBezTo>
                  <a:pt x="1899" y="3987"/>
                  <a:pt x="1870" y="3958"/>
                  <a:pt x="1856" y="3943"/>
                </a:cubicBezTo>
                <a:cubicBezTo>
                  <a:pt x="1827" y="3914"/>
                  <a:pt x="1812" y="3900"/>
                  <a:pt x="1783" y="3885"/>
                </a:cubicBezTo>
                <a:lnTo>
                  <a:pt x="1740" y="3827"/>
                </a:lnTo>
                <a:cubicBezTo>
                  <a:pt x="1682" y="3755"/>
                  <a:pt x="1624" y="3682"/>
                  <a:pt x="1580" y="3610"/>
                </a:cubicBezTo>
                <a:cubicBezTo>
                  <a:pt x="1566" y="3595"/>
                  <a:pt x="1551" y="3566"/>
                  <a:pt x="1537" y="3552"/>
                </a:cubicBezTo>
                <a:cubicBezTo>
                  <a:pt x="1537" y="3523"/>
                  <a:pt x="1522" y="3494"/>
                  <a:pt x="1508" y="3479"/>
                </a:cubicBezTo>
                <a:cubicBezTo>
                  <a:pt x="1493" y="3465"/>
                  <a:pt x="1493" y="3450"/>
                  <a:pt x="1493" y="3436"/>
                </a:cubicBezTo>
                <a:cubicBezTo>
                  <a:pt x="1479" y="3421"/>
                  <a:pt x="1479" y="3421"/>
                  <a:pt x="1479" y="3407"/>
                </a:cubicBezTo>
                <a:lnTo>
                  <a:pt x="1464" y="3364"/>
                </a:lnTo>
                <a:lnTo>
                  <a:pt x="1450" y="3320"/>
                </a:lnTo>
                <a:cubicBezTo>
                  <a:pt x="1435" y="3306"/>
                  <a:pt x="1435" y="3306"/>
                  <a:pt x="1450" y="3306"/>
                </a:cubicBezTo>
                <a:cubicBezTo>
                  <a:pt x="1450" y="3277"/>
                  <a:pt x="1435" y="3262"/>
                  <a:pt x="1421" y="3233"/>
                </a:cubicBezTo>
                <a:cubicBezTo>
                  <a:pt x="1421" y="3219"/>
                  <a:pt x="1406" y="3175"/>
                  <a:pt x="1406" y="3146"/>
                </a:cubicBezTo>
                <a:cubicBezTo>
                  <a:pt x="1392" y="3117"/>
                  <a:pt x="1406" y="3103"/>
                  <a:pt x="1392" y="3088"/>
                </a:cubicBezTo>
                <a:cubicBezTo>
                  <a:pt x="1377" y="3074"/>
                  <a:pt x="1377" y="3016"/>
                  <a:pt x="1377" y="2987"/>
                </a:cubicBezTo>
                <a:cubicBezTo>
                  <a:pt x="1363" y="2943"/>
                  <a:pt x="1377" y="2885"/>
                  <a:pt x="1377" y="2827"/>
                </a:cubicBezTo>
                <a:lnTo>
                  <a:pt x="1377" y="2668"/>
                </a:lnTo>
                <a:cubicBezTo>
                  <a:pt x="1377" y="2668"/>
                  <a:pt x="1377" y="2668"/>
                  <a:pt x="1377" y="2653"/>
                </a:cubicBezTo>
                <a:lnTo>
                  <a:pt x="1392" y="2581"/>
                </a:lnTo>
                <a:cubicBezTo>
                  <a:pt x="1392" y="2552"/>
                  <a:pt x="1392" y="2537"/>
                  <a:pt x="1406" y="2508"/>
                </a:cubicBezTo>
                <a:cubicBezTo>
                  <a:pt x="1406" y="2450"/>
                  <a:pt x="1421" y="2407"/>
                  <a:pt x="1435" y="2349"/>
                </a:cubicBezTo>
                <a:lnTo>
                  <a:pt x="1464" y="2291"/>
                </a:lnTo>
                <a:lnTo>
                  <a:pt x="1479" y="2247"/>
                </a:lnTo>
                <a:cubicBezTo>
                  <a:pt x="1479" y="2233"/>
                  <a:pt x="1493" y="2233"/>
                  <a:pt x="1493" y="2218"/>
                </a:cubicBezTo>
                <a:cubicBezTo>
                  <a:pt x="1493" y="2204"/>
                  <a:pt x="1508" y="2189"/>
                  <a:pt x="1508" y="2175"/>
                </a:cubicBezTo>
                <a:cubicBezTo>
                  <a:pt x="1522" y="2131"/>
                  <a:pt x="1551" y="2102"/>
                  <a:pt x="1580" y="2059"/>
                </a:cubicBezTo>
                <a:lnTo>
                  <a:pt x="1609" y="2015"/>
                </a:lnTo>
                <a:lnTo>
                  <a:pt x="1638" y="1957"/>
                </a:lnTo>
                <a:lnTo>
                  <a:pt x="1682" y="1899"/>
                </a:lnTo>
                <a:lnTo>
                  <a:pt x="1740" y="1841"/>
                </a:lnTo>
                <a:lnTo>
                  <a:pt x="1798" y="1783"/>
                </a:lnTo>
                <a:cubicBezTo>
                  <a:pt x="1885" y="1682"/>
                  <a:pt x="1986" y="1595"/>
                  <a:pt x="2102" y="1537"/>
                </a:cubicBezTo>
                <a:lnTo>
                  <a:pt x="2160" y="1494"/>
                </a:lnTo>
                <a:lnTo>
                  <a:pt x="2218" y="1465"/>
                </a:lnTo>
                <a:lnTo>
                  <a:pt x="2276" y="1450"/>
                </a:lnTo>
                <a:cubicBezTo>
                  <a:pt x="2305" y="1436"/>
                  <a:pt x="2349" y="1421"/>
                  <a:pt x="2378" y="1407"/>
                </a:cubicBezTo>
                <a:lnTo>
                  <a:pt x="2436" y="1392"/>
                </a:lnTo>
                <a:lnTo>
                  <a:pt x="2494" y="1363"/>
                </a:lnTo>
                <a:lnTo>
                  <a:pt x="2566" y="1349"/>
                </a:lnTo>
                <a:lnTo>
                  <a:pt x="2624" y="1349"/>
                </a:lnTo>
                <a:cubicBezTo>
                  <a:pt x="2639" y="1334"/>
                  <a:pt x="2668" y="1334"/>
                  <a:pt x="2682" y="1334"/>
                </a:cubicBezTo>
                <a:lnTo>
                  <a:pt x="2755" y="1334"/>
                </a:lnTo>
                <a:cubicBezTo>
                  <a:pt x="2791" y="1327"/>
                  <a:pt x="2831" y="1323"/>
                  <a:pt x="2872" y="1323"/>
                </a:cubicBezTo>
                <a:close/>
                <a:moveTo>
                  <a:pt x="2871" y="1"/>
                </a:moveTo>
                <a:cubicBezTo>
                  <a:pt x="2769" y="1"/>
                  <a:pt x="2668" y="1"/>
                  <a:pt x="2566" y="15"/>
                </a:cubicBezTo>
                <a:cubicBezTo>
                  <a:pt x="2407" y="30"/>
                  <a:pt x="2276" y="189"/>
                  <a:pt x="2291" y="348"/>
                </a:cubicBezTo>
                <a:lnTo>
                  <a:pt x="2291" y="377"/>
                </a:lnTo>
                <a:cubicBezTo>
                  <a:pt x="2291" y="392"/>
                  <a:pt x="2291" y="406"/>
                  <a:pt x="2291" y="421"/>
                </a:cubicBezTo>
                <a:cubicBezTo>
                  <a:pt x="2291" y="537"/>
                  <a:pt x="2218" y="653"/>
                  <a:pt x="2117" y="696"/>
                </a:cubicBezTo>
                <a:lnTo>
                  <a:pt x="2088" y="711"/>
                </a:lnTo>
                <a:lnTo>
                  <a:pt x="1986" y="740"/>
                </a:lnTo>
                <a:lnTo>
                  <a:pt x="1914" y="783"/>
                </a:lnTo>
                <a:lnTo>
                  <a:pt x="1899" y="783"/>
                </a:lnTo>
                <a:cubicBezTo>
                  <a:pt x="1860" y="801"/>
                  <a:pt x="1819" y="809"/>
                  <a:pt x="1777" y="809"/>
                </a:cubicBezTo>
                <a:cubicBezTo>
                  <a:pt x="1680" y="809"/>
                  <a:pt x="1583" y="763"/>
                  <a:pt x="1522" y="682"/>
                </a:cubicBezTo>
                <a:cubicBezTo>
                  <a:pt x="1460" y="601"/>
                  <a:pt x="1370" y="560"/>
                  <a:pt x="1276" y="560"/>
                </a:cubicBezTo>
                <a:cubicBezTo>
                  <a:pt x="1218" y="560"/>
                  <a:pt x="1158" y="576"/>
                  <a:pt x="1102" y="609"/>
                </a:cubicBezTo>
                <a:lnTo>
                  <a:pt x="1073" y="624"/>
                </a:lnTo>
                <a:cubicBezTo>
                  <a:pt x="1001" y="682"/>
                  <a:pt x="914" y="754"/>
                  <a:pt x="841" y="827"/>
                </a:cubicBezTo>
                <a:cubicBezTo>
                  <a:pt x="769" y="899"/>
                  <a:pt x="711" y="972"/>
                  <a:pt x="638" y="1059"/>
                </a:cubicBezTo>
                <a:cubicBezTo>
                  <a:pt x="580" y="1131"/>
                  <a:pt x="551" y="1247"/>
                  <a:pt x="580" y="1349"/>
                </a:cubicBezTo>
                <a:cubicBezTo>
                  <a:pt x="595" y="1363"/>
                  <a:pt x="609" y="1392"/>
                  <a:pt x="624" y="1421"/>
                </a:cubicBezTo>
                <a:cubicBezTo>
                  <a:pt x="638" y="1450"/>
                  <a:pt x="653" y="1465"/>
                  <a:pt x="667" y="1479"/>
                </a:cubicBezTo>
                <a:lnTo>
                  <a:pt x="696" y="1508"/>
                </a:lnTo>
                <a:cubicBezTo>
                  <a:pt x="812" y="1595"/>
                  <a:pt x="856" y="1740"/>
                  <a:pt x="798" y="1885"/>
                </a:cubicBezTo>
                <a:cubicBezTo>
                  <a:pt x="769" y="1943"/>
                  <a:pt x="740" y="2001"/>
                  <a:pt x="725" y="2059"/>
                </a:cubicBezTo>
                <a:cubicBezTo>
                  <a:pt x="711" y="2102"/>
                  <a:pt x="682" y="2131"/>
                  <a:pt x="653" y="2160"/>
                </a:cubicBezTo>
                <a:cubicBezTo>
                  <a:pt x="638" y="2175"/>
                  <a:pt x="624" y="2189"/>
                  <a:pt x="609" y="2204"/>
                </a:cubicBezTo>
                <a:cubicBezTo>
                  <a:pt x="595" y="2218"/>
                  <a:pt x="566" y="2233"/>
                  <a:pt x="551" y="2233"/>
                </a:cubicBezTo>
                <a:lnTo>
                  <a:pt x="493" y="2262"/>
                </a:lnTo>
                <a:lnTo>
                  <a:pt x="334" y="2262"/>
                </a:lnTo>
                <a:cubicBezTo>
                  <a:pt x="327" y="2255"/>
                  <a:pt x="319" y="2251"/>
                  <a:pt x="310" y="2251"/>
                </a:cubicBezTo>
                <a:cubicBezTo>
                  <a:pt x="301" y="2251"/>
                  <a:pt x="290" y="2255"/>
                  <a:pt x="276" y="2262"/>
                </a:cubicBezTo>
                <a:cubicBezTo>
                  <a:pt x="145" y="2276"/>
                  <a:pt x="44" y="2392"/>
                  <a:pt x="29" y="2523"/>
                </a:cubicBezTo>
                <a:cubicBezTo>
                  <a:pt x="0" y="2726"/>
                  <a:pt x="0" y="2929"/>
                  <a:pt x="29" y="3132"/>
                </a:cubicBezTo>
                <a:cubicBezTo>
                  <a:pt x="44" y="3277"/>
                  <a:pt x="145" y="3393"/>
                  <a:pt x="276" y="3407"/>
                </a:cubicBezTo>
                <a:cubicBezTo>
                  <a:pt x="298" y="3414"/>
                  <a:pt x="316" y="3418"/>
                  <a:pt x="332" y="3418"/>
                </a:cubicBezTo>
                <a:cubicBezTo>
                  <a:pt x="348" y="3418"/>
                  <a:pt x="363" y="3414"/>
                  <a:pt x="377" y="3407"/>
                </a:cubicBezTo>
                <a:lnTo>
                  <a:pt x="435" y="3407"/>
                </a:lnTo>
                <a:cubicBezTo>
                  <a:pt x="493" y="3407"/>
                  <a:pt x="551" y="3436"/>
                  <a:pt x="609" y="3465"/>
                </a:cubicBezTo>
                <a:cubicBezTo>
                  <a:pt x="624" y="3479"/>
                  <a:pt x="638" y="3479"/>
                  <a:pt x="653" y="3494"/>
                </a:cubicBezTo>
                <a:cubicBezTo>
                  <a:pt x="682" y="3523"/>
                  <a:pt x="711" y="3566"/>
                  <a:pt x="725" y="3610"/>
                </a:cubicBezTo>
                <a:cubicBezTo>
                  <a:pt x="754" y="3668"/>
                  <a:pt x="769" y="3740"/>
                  <a:pt x="798" y="3798"/>
                </a:cubicBezTo>
                <a:cubicBezTo>
                  <a:pt x="870" y="3914"/>
                  <a:pt x="841" y="4059"/>
                  <a:pt x="725" y="4161"/>
                </a:cubicBezTo>
                <a:lnTo>
                  <a:pt x="696" y="4175"/>
                </a:lnTo>
                <a:lnTo>
                  <a:pt x="667" y="4204"/>
                </a:lnTo>
                <a:cubicBezTo>
                  <a:pt x="653" y="4219"/>
                  <a:pt x="638" y="4233"/>
                  <a:pt x="624" y="4262"/>
                </a:cubicBezTo>
                <a:cubicBezTo>
                  <a:pt x="609" y="4277"/>
                  <a:pt x="595" y="4306"/>
                  <a:pt x="595" y="4335"/>
                </a:cubicBezTo>
                <a:lnTo>
                  <a:pt x="595" y="4364"/>
                </a:lnTo>
                <a:cubicBezTo>
                  <a:pt x="595" y="4378"/>
                  <a:pt x="595" y="4393"/>
                  <a:pt x="595" y="4393"/>
                </a:cubicBezTo>
                <a:cubicBezTo>
                  <a:pt x="595" y="4407"/>
                  <a:pt x="595" y="4422"/>
                  <a:pt x="595" y="4422"/>
                </a:cubicBezTo>
                <a:cubicBezTo>
                  <a:pt x="595" y="4436"/>
                  <a:pt x="595" y="4451"/>
                  <a:pt x="595" y="4465"/>
                </a:cubicBezTo>
                <a:lnTo>
                  <a:pt x="595" y="4509"/>
                </a:lnTo>
                <a:lnTo>
                  <a:pt x="595" y="4523"/>
                </a:lnTo>
                <a:cubicBezTo>
                  <a:pt x="595" y="4538"/>
                  <a:pt x="595" y="4552"/>
                  <a:pt x="609" y="4552"/>
                </a:cubicBezTo>
                <a:lnTo>
                  <a:pt x="638" y="4596"/>
                </a:lnTo>
                <a:cubicBezTo>
                  <a:pt x="696" y="4668"/>
                  <a:pt x="769" y="4755"/>
                  <a:pt x="841" y="4828"/>
                </a:cubicBezTo>
                <a:cubicBezTo>
                  <a:pt x="914" y="4900"/>
                  <a:pt x="986" y="4958"/>
                  <a:pt x="1073" y="5031"/>
                </a:cubicBezTo>
                <a:cubicBezTo>
                  <a:pt x="1121" y="5066"/>
                  <a:pt x="1188" y="5092"/>
                  <a:pt x="1251" y="5092"/>
                </a:cubicBezTo>
                <a:cubicBezTo>
                  <a:pt x="1264" y="5092"/>
                  <a:pt x="1278" y="5091"/>
                  <a:pt x="1291" y="5089"/>
                </a:cubicBezTo>
                <a:cubicBezTo>
                  <a:pt x="1319" y="5089"/>
                  <a:pt x="1348" y="5089"/>
                  <a:pt x="1363" y="5074"/>
                </a:cubicBezTo>
                <a:cubicBezTo>
                  <a:pt x="1421" y="5060"/>
                  <a:pt x="1479" y="5016"/>
                  <a:pt x="1508" y="4973"/>
                </a:cubicBezTo>
                <a:lnTo>
                  <a:pt x="1537" y="4944"/>
                </a:lnTo>
                <a:cubicBezTo>
                  <a:pt x="1580" y="4900"/>
                  <a:pt x="1609" y="4871"/>
                  <a:pt x="1667" y="4857"/>
                </a:cubicBezTo>
                <a:lnTo>
                  <a:pt x="1769" y="4842"/>
                </a:lnTo>
                <a:cubicBezTo>
                  <a:pt x="1812" y="4842"/>
                  <a:pt x="1856" y="4857"/>
                  <a:pt x="1899" y="4871"/>
                </a:cubicBezTo>
                <a:cubicBezTo>
                  <a:pt x="1957" y="4900"/>
                  <a:pt x="2015" y="4929"/>
                  <a:pt x="2073" y="4944"/>
                </a:cubicBezTo>
                <a:cubicBezTo>
                  <a:pt x="2131" y="4973"/>
                  <a:pt x="2189" y="5016"/>
                  <a:pt x="2218" y="5060"/>
                </a:cubicBezTo>
                <a:cubicBezTo>
                  <a:pt x="2233" y="5074"/>
                  <a:pt x="2247" y="5103"/>
                  <a:pt x="2262" y="5117"/>
                </a:cubicBezTo>
                <a:cubicBezTo>
                  <a:pt x="2276" y="5175"/>
                  <a:pt x="2276" y="5233"/>
                  <a:pt x="2276" y="5277"/>
                </a:cubicBezTo>
                <a:cubicBezTo>
                  <a:pt x="2247" y="5451"/>
                  <a:pt x="2349" y="5596"/>
                  <a:pt x="2508" y="5639"/>
                </a:cubicBezTo>
                <a:lnTo>
                  <a:pt x="2552" y="5639"/>
                </a:lnTo>
                <a:cubicBezTo>
                  <a:pt x="2653" y="5654"/>
                  <a:pt x="2755" y="5654"/>
                  <a:pt x="2856" y="5654"/>
                </a:cubicBezTo>
                <a:cubicBezTo>
                  <a:pt x="2958" y="5654"/>
                  <a:pt x="3059" y="5654"/>
                  <a:pt x="3160" y="5639"/>
                </a:cubicBezTo>
                <a:cubicBezTo>
                  <a:pt x="3233" y="5625"/>
                  <a:pt x="3291" y="5596"/>
                  <a:pt x="3334" y="5538"/>
                </a:cubicBezTo>
                <a:cubicBezTo>
                  <a:pt x="3363" y="5509"/>
                  <a:pt x="3392" y="5480"/>
                  <a:pt x="3407" y="5436"/>
                </a:cubicBezTo>
                <a:cubicBezTo>
                  <a:pt x="3421" y="5378"/>
                  <a:pt x="3436" y="5335"/>
                  <a:pt x="3421" y="5277"/>
                </a:cubicBezTo>
                <a:cubicBezTo>
                  <a:pt x="3421" y="5262"/>
                  <a:pt x="3421" y="5248"/>
                  <a:pt x="3421" y="5233"/>
                </a:cubicBezTo>
                <a:cubicBezTo>
                  <a:pt x="3421" y="5103"/>
                  <a:pt x="3508" y="4987"/>
                  <a:pt x="3624" y="4944"/>
                </a:cubicBezTo>
                <a:cubicBezTo>
                  <a:pt x="3682" y="4915"/>
                  <a:pt x="3755" y="4886"/>
                  <a:pt x="3813" y="4857"/>
                </a:cubicBezTo>
                <a:cubicBezTo>
                  <a:pt x="3856" y="4842"/>
                  <a:pt x="3903" y="4835"/>
                  <a:pt x="3949" y="4835"/>
                </a:cubicBezTo>
                <a:cubicBezTo>
                  <a:pt x="3994" y="4835"/>
                  <a:pt x="4037" y="4842"/>
                  <a:pt x="4074" y="4857"/>
                </a:cubicBezTo>
                <a:cubicBezTo>
                  <a:pt x="4103" y="4871"/>
                  <a:pt x="4117" y="4886"/>
                  <a:pt x="4132" y="4900"/>
                </a:cubicBezTo>
                <a:cubicBezTo>
                  <a:pt x="4146" y="4915"/>
                  <a:pt x="4161" y="4915"/>
                  <a:pt x="4161" y="4929"/>
                </a:cubicBezTo>
                <a:cubicBezTo>
                  <a:pt x="4175" y="4944"/>
                  <a:pt x="4190" y="4944"/>
                  <a:pt x="4190" y="4958"/>
                </a:cubicBezTo>
                <a:cubicBezTo>
                  <a:pt x="4252" y="5038"/>
                  <a:pt x="4342" y="5080"/>
                  <a:pt x="4436" y="5080"/>
                </a:cubicBezTo>
                <a:cubicBezTo>
                  <a:pt x="4494" y="5080"/>
                  <a:pt x="4554" y="5064"/>
                  <a:pt x="4610" y="5031"/>
                </a:cubicBezTo>
                <a:cubicBezTo>
                  <a:pt x="4625" y="5031"/>
                  <a:pt x="4625" y="5031"/>
                  <a:pt x="4639" y="5016"/>
                </a:cubicBezTo>
                <a:cubicBezTo>
                  <a:pt x="4711" y="4958"/>
                  <a:pt x="4798" y="4886"/>
                  <a:pt x="4871" y="4813"/>
                </a:cubicBezTo>
                <a:cubicBezTo>
                  <a:pt x="4943" y="4741"/>
                  <a:pt x="5001" y="4654"/>
                  <a:pt x="5074" y="4581"/>
                </a:cubicBezTo>
                <a:cubicBezTo>
                  <a:pt x="5132" y="4509"/>
                  <a:pt x="5161" y="4393"/>
                  <a:pt x="5117" y="4291"/>
                </a:cubicBezTo>
                <a:cubicBezTo>
                  <a:pt x="5117" y="4277"/>
                  <a:pt x="5117" y="4277"/>
                  <a:pt x="5103" y="4262"/>
                </a:cubicBezTo>
                <a:cubicBezTo>
                  <a:pt x="5103" y="4248"/>
                  <a:pt x="5088" y="4233"/>
                  <a:pt x="5088" y="4219"/>
                </a:cubicBezTo>
                <a:cubicBezTo>
                  <a:pt x="5074" y="4190"/>
                  <a:pt x="5059" y="4175"/>
                  <a:pt x="5045" y="4161"/>
                </a:cubicBezTo>
                <a:lnTo>
                  <a:pt x="5016" y="4132"/>
                </a:lnTo>
                <a:lnTo>
                  <a:pt x="4987" y="4117"/>
                </a:lnTo>
                <a:cubicBezTo>
                  <a:pt x="4885" y="4016"/>
                  <a:pt x="4856" y="3871"/>
                  <a:pt x="4914" y="3755"/>
                </a:cubicBezTo>
                <a:cubicBezTo>
                  <a:pt x="4943" y="3682"/>
                  <a:pt x="4972" y="3624"/>
                  <a:pt x="4987" y="3566"/>
                </a:cubicBezTo>
                <a:cubicBezTo>
                  <a:pt x="5037" y="3453"/>
                  <a:pt x="5154" y="3372"/>
                  <a:pt x="5278" y="3372"/>
                </a:cubicBezTo>
                <a:cubicBezTo>
                  <a:pt x="5297" y="3372"/>
                  <a:pt x="5316" y="3374"/>
                  <a:pt x="5335" y="3378"/>
                </a:cubicBezTo>
                <a:cubicBezTo>
                  <a:pt x="5407" y="3378"/>
                  <a:pt x="5480" y="3364"/>
                  <a:pt x="5538" y="3335"/>
                </a:cubicBezTo>
                <a:cubicBezTo>
                  <a:pt x="5552" y="3320"/>
                  <a:pt x="5567" y="3306"/>
                  <a:pt x="5581" y="3291"/>
                </a:cubicBezTo>
                <a:lnTo>
                  <a:pt x="5610" y="3277"/>
                </a:lnTo>
                <a:lnTo>
                  <a:pt x="5625" y="3262"/>
                </a:lnTo>
                <a:cubicBezTo>
                  <a:pt x="5654" y="3219"/>
                  <a:pt x="5683" y="3161"/>
                  <a:pt x="5683" y="3103"/>
                </a:cubicBezTo>
                <a:cubicBezTo>
                  <a:pt x="5712" y="2900"/>
                  <a:pt x="5712" y="2697"/>
                  <a:pt x="5683" y="2479"/>
                </a:cubicBezTo>
                <a:lnTo>
                  <a:pt x="5683" y="2479"/>
                </a:lnTo>
                <a:lnTo>
                  <a:pt x="5712" y="2523"/>
                </a:lnTo>
                <a:cubicBezTo>
                  <a:pt x="5712" y="2494"/>
                  <a:pt x="5697" y="2465"/>
                  <a:pt x="5683" y="2436"/>
                </a:cubicBezTo>
                <a:cubicBezTo>
                  <a:pt x="5683" y="2421"/>
                  <a:pt x="5668" y="2407"/>
                  <a:pt x="5668" y="2392"/>
                </a:cubicBezTo>
                <a:cubicBezTo>
                  <a:pt x="5654" y="2378"/>
                  <a:pt x="5639" y="2363"/>
                  <a:pt x="5625" y="2349"/>
                </a:cubicBezTo>
                <a:lnTo>
                  <a:pt x="5610" y="2334"/>
                </a:lnTo>
                <a:lnTo>
                  <a:pt x="5581" y="2305"/>
                </a:lnTo>
                <a:lnTo>
                  <a:pt x="5552" y="2291"/>
                </a:lnTo>
                <a:cubicBezTo>
                  <a:pt x="5538" y="2276"/>
                  <a:pt x="5509" y="2262"/>
                  <a:pt x="5480" y="2262"/>
                </a:cubicBezTo>
                <a:lnTo>
                  <a:pt x="5451" y="2262"/>
                </a:lnTo>
                <a:cubicBezTo>
                  <a:pt x="5436" y="2255"/>
                  <a:pt x="5422" y="2251"/>
                  <a:pt x="5405" y="2251"/>
                </a:cubicBezTo>
                <a:cubicBezTo>
                  <a:pt x="5389" y="2251"/>
                  <a:pt x="5371" y="2255"/>
                  <a:pt x="5349" y="2262"/>
                </a:cubicBezTo>
                <a:lnTo>
                  <a:pt x="5277" y="2262"/>
                </a:lnTo>
                <a:cubicBezTo>
                  <a:pt x="5219" y="2262"/>
                  <a:pt x="5161" y="2233"/>
                  <a:pt x="5117" y="2204"/>
                </a:cubicBezTo>
                <a:lnTo>
                  <a:pt x="5103" y="2189"/>
                </a:lnTo>
                <a:lnTo>
                  <a:pt x="5074" y="2160"/>
                </a:lnTo>
                <a:lnTo>
                  <a:pt x="5045" y="2117"/>
                </a:lnTo>
                <a:lnTo>
                  <a:pt x="5016" y="2088"/>
                </a:lnTo>
                <a:cubicBezTo>
                  <a:pt x="5016" y="2073"/>
                  <a:pt x="5016" y="2073"/>
                  <a:pt x="5016" y="2059"/>
                </a:cubicBezTo>
                <a:lnTo>
                  <a:pt x="5016" y="2044"/>
                </a:lnTo>
                <a:cubicBezTo>
                  <a:pt x="4987" y="1986"/>
                  <a:pt x="4972" y="1928"/>
                  <a:pt x="4943" y="1870"/>
                </a:cubicBezTo>
                <a:lnTo>
                  <a:pt x="4929" y="1841"/>
                </a:lnTo>
                <a:cubicBezTo>
                  <a:pt x="4914" y="1798"/>
                  <a:pt x="4914" y="1754"/>
                  <a:pt x="4914" y="1711"/>
                </a:cubicBezTo>
                <a:cubicBezTo>
                  <a:pt x="4929" y="1682"/>
                  <a:pt x="4929" y="1639"/>
                  <a:pt x="4943" y="1610"/>
                </a:cubicBezTo>
                <a:cubicBezTo>
                  <a:pt x="4958" y="1581"/>
                  <a:pt x="4987" y="1552"/>
                  <a:pt x="5016" y="1523"/>
                </a:cubicBezTo>
                <a:lnTo>
                  <a:pt x="5045" y="1494"/>
                </a:lnTo>
                <a:lnTo>
                  <a:pt x="5059" y="1479"/>
                </a:lnTo>
                <a:cubicBezTo>
                  <a:pt x="5088" y="1450"/>
                  <a:pt x="5103" y="1436"/>
                  <a:pt x="5117" y="1392"/>
                </a:cubicBezTo>
                <a:cubicBezTo>
                  <a:pt x="5132" y="1392"/>
                  <a:pt x="5132" y="1378"/>
                  <a:pt x="5146" y="1363"/>
                </a:cubicBezTo>
                <a:cubicBezTo>
                  <a:pt x="5146" y="1349"/>
                  <a:pt x="5161" y="1334"/>
                  <a:pt x="5161" y="1320"/>
                </a:cubicBezTo>
                <a:cubicBezTo>
                  <a:pt x="5175" y="1218"/>
                  <a:pt x="5161" y="1131"/>
                  <a:pt x="5103" y="1059"/>
                </a:cubicBezTo>
                <a:cubicBezTo>
                  <a:pt x="5030" y="972"/>
                  <a:pt x="4958" y="899"/>
                  <a:pt x="4900" y="827"/>
                </a:cubicBezTo>
                <a:cubicBezTo>
                  <a:pt x="4813" y="754"/>
                  <a:pt x="4740" y="682"/>
                  <a:pt x="4653" y="624"/>
                </a:cubicBezTo>
                <a:cubicBezTo>
                  <a:pt x="4600" y="581"/>
                  <a:pt x="4540" y="554"/>
                  <a:pt x="4471" y="554"/>
                </a:cubicBezTo>
                <a:cubicBezTo>
                  <a:pt x="4446" y="554"/>
                  <a:pt x="4420" y="558"/>
                  <a:pt x="4393" y="566"/>
                </a:cubicBezTo>
                <a:lnTo>
                  <a:pt x="4364" y="566"/>
                </a:lnTo>
                <a:cubicBezTo>
                  <a:pt x="4320" y="595"/>
                  <a:pt x="4277" y="609"/>
                  <a:pt x="4248" y="653"/>
                </a:cubicBezTo>
                <a:lnTo>
                  <a:pt x="4219" y="682"/>
                </a:lnTo>
                <a:cubicBezTo>
                  <a:pt x="4190" y="725"/>
                  <a:pt x="4132" y="769"/>
                  <a:pt x="4074" y="783"/>
                </a:cubicBezTo>
                <a:cubicBezTo>
                  <a:pt x="4059" y="798"/>
                  <a:pt x="4030" y="798"/>
                  <a:pt x="4016" y="798"/>
                </a:cubicBezTo>
                <a:lnTo>
                  <a:pt x="3929" y="798"/>
                </a:lnTo>
                <a:lnTo>
                  <a:pt x="3871" y="783"/>
                </a:lnTo>
                <a:lnTo>
                  <a:pt x="3842" y="783"/>
                </a:lnTo>
                <a:lnTo>
                  <a:pt x="3813" y="754"/>
                </a:lnTo>
                <a:lnTo>
                  <a:pt x="3755" y="740"/>
                </a:lnTo>
                <a:lnTo>
                  <a:pt x="3653" y="696"/>
                </a:lnTo>
                <a:cubicBezTo>
                  <a:pt x="3523" y="653"/>
                  <a:pt x="3450" y="522"/>
                  <a:pt x="3450" y="392"/>
                </a:cubicBezTo>
                <a:lnTo>
                  <a:pt x="3450" y="363"/>
                </a:lnTo>
                <a:cubicBezTo>
                  <a:pt x="3479" y="203"/>
                  <a:pt x="3378" y="58"/>
                  <a:pt x="3218" y="15"/>
                </a:cubicBezTo>
                <a:lnTo>
                  <a:pt x="3189" y="15"/>
                </a:lnTo>
                <a:cubicBezTo>
                  <a:pt x="3088" y="1"/>
                  <a:pt x="2986" y="1"/>
                  <a:pt x="287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8047094" y="4585392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0-37</a:t>
            </a:r>
          </a:p>
        </p:txBody>
      </p:sp>
      <p:sp>
        <p:nvSpPr>
          <p:cNvPr id="86" name="Rectangle 85"/>
          <p:cNvSpPr/>
          <p:nvPr/>
        </p:nvSpPr>
        <p:spPr>
          <a:xfrm>
            <a:off x="8047094" y="4573948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1-37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600" y="359100"/>
            <a:ext cx="7715400" cy="468000"/>
          </a:xfrm>
        </p:spPr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465" y="1023257"/>
            <a:ext cx="5847669" cy="39079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047094" y="4573948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10-37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89029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00" y="346400"/>
            <a:ext cx="7715400" cy="468000"/>
          </a:xfrm>
        </p:spPr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3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4" t="27375" r="7533" b="10040"/>
          <a:stretch/>
        </p:blipFill>
        <p:spPr bwMode="auto">
          <a:xfrm>
            <a:off x="317500" y="1204685"/>
            <a:ext cx="8509000" cy="3949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0522" y="4584834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11-37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1766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837;p42"/>
          <p:cNvGrpSpPr/>
          <p:nvPr/>
        </p:nvGrpSpPr>
        <p:grpSpPr>
          <a:xfrm>
            <a:off x="368301" y="1431873"/>
            <a:ext cx="3594099" cy="3002786"/>
            <a:chOff x="1247775" y="1009650"/>
            <a:chExt cx="3105300" cy="3362400"/>
          </a:xfrm>
        </p:grpSpPr>
        <p:sp>
          <p:nvSpPr>
            <p:cNvPr id="521" name="Google Shape;838;p42"/>
            <p:cNvSpPr/>
            <p:nvPr/>
          </p:nvSpPr>
          <p:spPr>
            <a:xfrm>
              <a:off x="1247775" y="1009650"/>
              <a:ext cx="3105300" cy="3362400"/>
            </a:xfrm>
            <a:prstGeom prst="roundRect">
              <a:avLst>
                <a:gd name="adj" fmla="val 460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" name="Google Shape;839;p42"/>
            <p:cNvSpPr/>
            <p:nvPr/>
          </p:nvSpPr>
          <p:spPr>
            <a:xfrm>
              <a:off x="1304925" y="1228725"/>
              <a:ext cx="2979600" cy="30765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" name="Google Shape;840;p42"/>
            <p:cNvSpPr/>
            <p:nvPr/>
          </p:nvSpPr>
          <p:spPr>
            <a:xfrm>
              <a:off x="4205829" y="10841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" name="Google Shape;841;p42"/>
            <p:cNvSpPr/>
            <p:nvPr/>
          </p:nvSpPr>
          <p:spPr>
            <a:xfrm>
              <a:off x="4078426" y="10841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" name="Google Shape;842;p42"/>
            <p:cNvSpPr/>
            <p:nvPr/>
          </p:nvSpPr>
          <p:spPr>
            <a:xfrm>
              <a:off x="3931180" y="10830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37" name="Google Shape;2337;p62"/>
          <p:cNvGrpSpPr/>
          <p:nvPr/>
        </p:nvGrpSpPr>
        <p:grpSpPr>
          <a:xfrm>
            <a:off x="5721786" y="2975366"/>
            <a:ext cx="2637813" cy="1629081"/>
            <a:chOff x="4798575" y="1236325"/>
            <a:chExt cx="3629351" cy="2241443"/>
          </a:xfrm>
        </p:grpSpPr>
        <p:grpSp>
          <p:nvGrpSpPr>
            <p:cNvPr id="2338" name="Google Shape;2338;p62"/>
            <p:cNvGrpSpPr/>
            <p:nvPr/>
          </p:nvGrpSpPr>
          <p:grpSpPr>
            <a:xfrm>
              <a:off x="4798575" y="1236325"/>
              <a:ext cx="3629351" cy="2241443"/>
              <a:chOff x="4798575" y="1236325"/>
              <a:chExt cx="3629351" cy="2241443"/>
            </a:xfrm>
          </p:grpSpPr>
          <p:sp>
            <p:nvSpPr>
              <p:cNvPr id="2339" name="Google Shape;2339;p62"/>
              <p:cNvSpPr/>
              <p:nvPr/>
            </p:nvSpPr>
            <p:spPr>
              <a:xfrm>
                <a:off x="4798575" y="1236325"/>
                <a:ext cx="3143383" cy="2241443"/>
              </a:xfrm>
              <a:custGeom>
                <a:avLst/>
                <a:gdLst/>
                <a:ahLst/>
                <a:cxnLst/>
                <a:rect l="l" t="t" r="r" b="b"/>
                <a:pathLst>
                  <a:path w="30007" h="21397" extrusionOk="0">
                    <a:moveTo>
                      <a:pt x="28033" y="1"/>
                    </a:moveTo>
                    <a:cubicBezTo>
                      <a:pt x="28024" y="1"/>
                      <a:pt x="28015" y="1"/>
                      <a:pt x="28006" y="1"/>
                    </a:cubicBezTo>
                    <a:lnTo>
                      <a:pt x="1987" y="1"/>
                    </a:lnTo>
                    <a:cubicBezTo>
                      <a:pt x="885" y="1"/>
                      <a:pt x="1" y="885"/>
                      <a:pt x="1" y="1987"/>
                    </a:cubicBezTo>
                    <a:lnTo>
                      <a:pt x="1" y="20527"/>
                    </a:lnTo>
                    <a:cubicBezTo>
                      <a:pt x="1" y="21005"/>
                      <a:pt x="392" y="21397"/>
                      <a:pt x="856" y="21397"/>
                    </a:cubicBezTo>
                    <a:lnTo>
                      <a:pt x="29137" y="21397"/>
                    </a:lnTo>
                    <a:cubicBezTo>
                      <a:pt x="29615" y="21397"/>
                      <a:pt x="30007" y="21005"/>
                      <a:pt x="30007" y="20527"/>
                    </a:cubicBezTo>
                    <a:lnTo>
                      <a:pt x="30007" y="1987"/>
                    </a:lnTo>
                    <a:cubicBezTo>
                      <a:pt x="30007" y="894"/>
                      <a:pt x="29122" y="1"/>
                      <a:pt x="280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4700" cap="flat" cmpd="sng">
                <a:solidFill>
                  <a:schemeClr val="dk1"/>
                </a:solidFill>
                <a:prstDash val="solid"/>
                <a:miter lim="144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40" name="Google Shape;2340;p62"/>
              <p:cNvSpPr/>
              <p:nvPr/>
            </p:nvSpPr>
            <p:spPr>
              <a:xfrm>
                <a:off x="4798575" y="1236325"/>
                <a:ext cx="3143383" cy="217262"/>
              </a:xfrm>
              <a:custGeom>
                <a:avLst/>
                <a:gdLst/>
                <a:ahLst/>
                <a:cxnLst/>
                <a:rect l="l" t="t" r="r" b="b"/>
                <a:pathLst>
                  <a:path w="30007" h="2074" extrusionOk="0">
                    <a:moveTo>
                      <a:pt x="28033" y="1"/>
                    </a:moveTo>
                    <a:cubicBezTo>
                      <a:pt x="28024" y="1"/>
                      <a:pt x="28015" y="1"/>
                      <a:pt x="28006" y="1"/>
                    </a:cubicBezTo>
                    <a:lnTo>
                      <a:pt x="1987" y="1"/>
                    </a:lnTo>
                    <a:cubicBezTo>
                      <a:pt x="885" y="1"/>
                      <a:pt x="1" y="885"/>
                      <a:pt x="1" y="1987"/>
                    </a:cubicBezTo>
                    <a:lnTo>
                      <a:pt x="1" y="2074"/>
                    </a:lnTo>
                    <a:lnTo>
                      <a:pt x="30007" y="2074"/>
                    </a:lnTo>
                    <a:lnTo>
                      <a:pt x="30007" y="1987"/>
                    </a:lnTo>
                    <a:cubicBezTo>
                      <a:pt x="30007" y="894"/>
                      <a:pt x="29122" y="1"/>
                      <a:pt x="280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41" name="Google Shape;2341;p62"/>
              <p:cNvSpPr/>
              <p:nvPr/>
            </p:nvSpPr>
            <p:spPr>
              <a:xfrm>
                <a:off x="7401326" y="1327462"/>
                <a:ext cx="63901" cy="54892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24" extrusionOk="0">
                    <a:moveTo>
                      <a:pt x="348" y="1"/>
                    </a:moveTo>
                    <a:cubicBezTo>
                      <a:pt x="116" y="1"/>
                      <a:pt x="0" y="276"/>
                      <a:pt x="160" y="450"/>
                    </a:cubicBezTo>
                    <a:cubicBezTo>
                      <a:pt x="211" y="501"/>
                      <a:pt x="275" y="524"/>
                      <a:pt x="338" y="524"/>
                    </a:cubicBezTo>
                    <a:cubicBezTo>
                      <a:pt x="475" y="524"/>
                      <a:pt x="609" y="420"/>
                      <a:pt x="609" y="262"/>
                    </a:cubicBezTo>
                    <a:cubicBezTo>
                      <a:pt x="609" y="117"/>
                      <a:pt x="493" y="1"/>
                      <a:pt x="3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42" name="Google Shape;2342;p62"/>
              <p:cNvSpPr/>
              <p:nvPr/>
            </p:nvSpPr>
            <p:spPr>
              <a:xfrm>
                <a:off x="7550079" y="1327462"/>
                <a:ext cx="62434" cy="54473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20" extrusionOk="0">
                    <a:moveTo>
                      <a:pt x="349" y="1"/>
                    </a:moveTo>
                    <a:cubicBezTo>
                      <a:pt x="117" y="1"/>
                      <a:pt x="1" y="276"/>
                      <a:pt x="160" y="436"/>
                    </a:cubicBezTo>
                    <a:cubicBezTo>
                      <a:pt x="213" y="494"/>
                      <a:pt x="280" y="519"/>
                      <a:pt x="344" y="519"/>
                    </a:cubicBezTo>
                    <a:cubicBezTo>
                      <a:pt x="473" y="519"/>
                      <a:pt x="595" y="416"/>
                      <a:pt x="595" y="262"/>
                    </a:cubicBezTo>
                    <a:cubicBezTo>
                      <a:pt x="595" y="117"/>
                      <a:pt x="479" y="1"/>
                      <a:pt x="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43" name="Google Shape;2343;p62"/>
              <p:cNvSpPr/>
              <p:nvPr/>
            </p:nvSpPr>
            <p:spPr>
              <a:xfrm>
                <a:off x="7691289" y="1327462"/>
                <a:ext cx="63901" cy="5447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20" extrusionOk="0">
                    <a:moveTo>
                      <a:pt x="349" y="1"/>
                    </a:moveTo>
                    <a:cubicBezTo>
                      <a:pt x="117" y="1"/>
                      <a:pt x="1" y="276"/>
                      <a:pt x="160" y="436"/>
                    </a:cubicBezTo>
                    <a:cubicBezTo>
                      <a:pt x="218" y="494"/>
                      <a:pt x="288" y="519"/>
                      <a:pt x="354" y="519"/>
                    </a:cubicBezTo>
                    <a:cubicBezTo>
                      <a:pt x="487" y="519"/>
                      <a:pt x="610" y="416"/>
                      <a:pt x="610" y="262"/>
                    </a:cubicBezTo>
                    <a:cubicBezTo>
                      <a:pt x="610" y="117"/>
                      <a:pt x="494" y="1"/>
                      <a:pt x="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44" name="Google Shape;2344;p62"/>
              <p:cNvSpPr/>
              <p:nvPr/>
            </p:nvSpPr>
            <p:spPr>
              <a:xfrm>
                <a:off x="7362825" y="1820979"/>
                <a:ext cx="1065102" cy="1423178"/>
              </a:xfrm>
              <a:custGeom>
                <a:avLst/>
                <a:gdLst/>
                <a:ahLst/>
                <a:cxnLst/>
                <a:rect l="l" t="t" r="r" b="b"/>
                <a:pathLst>
                  <a:path w="7118" h="9511" extrusionOk="0">
                    <a:moveTo>
                      <a:pt x="304" y="1"/>
                    </a:moveTo>
                    <a:cubicBezTo>
                      <a:pt x="130" y="1"/>
                      <a:pt x="0" y="146"/>
                      <a:pt x="0" y="305"/>
                    </a:cubicBezTo>
                    <a:lnTo>
                      <a:pt x="0" y="9220"/>
                    </a:lnTo>
                    <a:cubicBezTo>
                      <a:pt x="0" y="9380"/>
                      <a:pt x="130" y="9510"/>
                      <a:pt x="304" y="9510"/>
                    </a:cubicBezTo>
                    <a:lnTo>
                      <a:pt x="6813" y="9510"/>
                    </a:lnTo>
                    <a:cubicBezTo>
                      <a:pt x="6987" y="9510"/>
                      <a:pt x="7117" y="9380"/>
                      <a:pt x="7117" y="9220"/>
                    </a:cubicBezTo>
                    <a:lnTo>
                      <a:pt x="7117" y="305"/>
                    </a:lnTo>
                    <a:cubicBezTo>
                      <a:pt x="7117" y="146"/>
                      <a:pt x="6987" y="1"/>
                      <a:pt x="68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345" name="Google Shape;2345;p62"/>
            <p:cNvGrpSpPr/>
            <p:nvPr/>
          </p:nvGrpSpPr>
          <p:grpSpPr>
            <a:xfrm>
              <a:off x="7498300" y="1932949"/>
              <a:ext cx="790848" cy="1173630"/>
              <a:chOff x="7498300" y="1932949"/>
              <a:chExt cx="790848" cy="1173630"/>
            </a:xfrm>
          </p:grpSpPr>
          <p:sp>
            <p:nvSpPr>
              <p:cNvPr id="2346" name="Google Shape;2346;p62"/>
              <p:cNvSpPr/>
              <p:nvPr/>
            </p:nvSpPr>
            <p:spPr>
              <a:xfrm>
                <a:off x="7498300" y="1932949"/>
                <a:ext cx="729228" cy="98091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624" extrusionOk="0">
                    <a:moveTo>
                      <a:pt x="0" y="1"/>
                    </a:moveTo>
                    <a:lnTo>
                      <a:pt x="0" y="624"/>
                    </a:lnTo>
                    <a:lnTo>
                      <a:pt x="4639" y="624"/>
                    </a:lnTo>
                    <a:lnTo>
                      <a:pt x="463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47" name="Google Shape;2347;p62"/>
              <p:cNvSpPr/>
              <p:nvPr/>
            </p:nvSpPr>
            <p:spPr>
              <a:xfrm>
                <a:off x="7655496" y="2994811"/>
                <a:ext cx="417196" cy="111767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711" extrusionOk="0">
                    <a:moveTo>
                      <a:pt x="348" y="1"/>
                    </a:moveTo>
                    <a:cubicBezTo>
                      <a:pt x="160" y="1"/>
                      <a:pt x="0" y="160"/>
                      <a:pt x="0" y="363"/>
                    </a:cubicBezTo>
                    <a:cubicBezTo>
                      <a:pt x="0" y="551"/>
                      <a:pt x="160" y="711"/>
                      <a:pt x="348" y="711"/>
                    </a:cubicBezTo>
                    <a:lnTo>
                      <a:pt x="2291" y="711"/>
                    </a:lnTo>
                    <a:cubicBezTo>
                      <a:pt x="2494" y="711"/>
                      <a:pt x="2653" y="551"/>
                      <a:pt x="2653" y="363"/>
                    </a:cubicBezTo>
                    <a:cubicBezTo>
                      <a:pt x="2653" y="160"/>
                      <a:pt x="2494" y="1"/>
                      <a:pt x="22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48" name="Google Shape;2348;p62"/>
              <p:cNvSpPr/>
              <p:nvPr/>
            </p:nvSpPr>
            <p:spPr>
              <a:xfrm>
                <a:off x="7564322" y="2174560"/>
                <a:ext cx="339698" cy="45744"/>
              </a:xfrm>
              <a:custGeom>
                <a:avLst/>
                <a:gdLst/>
                <a:ahLst/>
                <a:cxnLst/>
                <a:rect l="l" t="t" r="r" b="b"/>
                <a:pathLst>
                  <a:path w="2161" h="291" extrusionOk="0">
                    <a:moveTo>
                      <a:pt x="145" y="0"/>
                    </a:moveTo>
                    <a:cubicBezTo>
                      <a:pt x="73" y="0"/>
                      <a:pt x="1" y="58"/>
                      <a:pt x="1" y="145"/>
                    </a:cubicBezTo>
                    <a:cubicBezTo>
                      <a:pt x="1" y="232"/>
                      <a:pt x="73" y="290"/>
                      <a:pt x="145" y="290"/>
                    </a:cubicBezTo>
                    <a:lnTo>
                      <a:pt x="2015" y="290"/>
                    </a:lnTo>
                    <a:cubicBezTo>
                      <a:pt x="2102" y="290"/>
                      <a:pt x="2160" y="232"/>
                      <a:pt x="2160" y="145"/>
                    </a:cubicBezTo>
                    <a:cubicBezTo>
                      <a:pt x="2160" y="58"/>
                      <a:pt x="2102" y="0"/>
                      <a:pt x="20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49" name="Google Shape;2349;p62"/>
              <p:cNvSpPr/>
              <p:nvPr/>
            </p:nvSpPr>
            <p:spPr>
              <a:xfrm>
                <a:off x="7564322" y="2288370"/>
                <a:ext cx="724826" cy="48102"/>
              </a:xfrm>
              <a:custGeom>
                <a:avLst/>
                <a:gdLst/>
                <a:ahLst/>
                <a:cxnLst/>
                <a:rect l="l" t="t" r="r" b="b"/>
                <a:pathLst>
                  <a:path w="4611" h="306" extrusionOk="0">
                    <a:moveTo>
                      <a:pt x="145" y="1"/>
                    </a:moveTo>
                    <a:cubicBezTo>
                      <a:pt x="73" y="1"/>
                      <a:pt x="1" y="73"/>
                      <a:pt x="1" y="160"/>
                    </a:cubicBezTo>
                    <a:cubicBezTo>
                      <a:pt x="1" y="233"/>
                      <a:pt x="73" y="305"/>
                      <a:pt x="145" y="305"/>
                    </a:cubicBezTo>
                    <a:lnTo>
                      <a:pt x="4465" y="305"/>
                    </a:lnTo>
                    <a:cubicBezTo>
                      <a:pt x="4538" y="305"/>
                      <a:pt x="4610" y="233"/>
                      <a:pt x="4610" y="160"/>
                    </a:cubicBezTo>
                    <a:cubicBezTo>
                      <a:pt x="4610" y="73"/>
                      <a:pt x="4538" y="1"/>
                      <a:pt x="44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50" name="Google Shape;2350;p62"/>
              <p:cNvSpPr/>
              <p:nvPr/>
            </p:nvSpPr>
            <p:spPr>
              <a:xfrm>
                <a:off x="7564322" y="2404695"/>
                <a:ext cx="724826" cy="45744"/>
              </a:xfrm>
              <a:custGeom>
                <a:avLst/>
                <a:gdLst/>
                <a:ahLst/>
                <a:cxnLst/>
                <a:rect l="l" t="t" r="r" b="b"/>
                <a:pathLst>
                  <a:path w="4611" h="291" extrusionOk="0">
                    <a:moveTo>
                      <a:pt x="145" y="0"/>
                    </a:moveTo>
                    <a:cubicBezTo>
                      <a:pt x="73" y="0"/>
                      <a:pt x="1" y="58"/>
                      <a:pt x="1" y="145"/>
                    </a:cubicBezTo>
                    <a:cubicBezTo>
                      <a:pt x="1" y="232"/>
                      <a:pt x="73" y="290"/>
                      <a:pt x="145" y="290"/>
                    </a:cubicBezTo>
                    <a:lnTo>
                      <a:pt x="4465" y="290"/>
                    </a:lnTo>
                    <a:cubicBezTo>
                      <a:pt x="4538" y="290"/>
                      <a:pt x="4610" y="232"/>
                      <a:pt x="4610" y="145"/>
                    </a:cubicBezTo>
                    <a:cubicBezTo>
                      <a:pt x="4610" y="58"/>
                      <a:pt x="4538" y="0"/>
                      <a:pt x="44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51" name="Google Shape;2351;p62"/>
              <p:cNvSpPr/>
              <p:nvPr/>
            </p:nvSpPr>
            <p:spPr>
              <a:xfrm>
                <a:off x="7564322" y="2554975"/>
                <a:ext cx="339698" cy="48102"/>
              </a:xfrm>
              <a:custGeom>
                <a:avLst/>
                <a:gdLst/>
                <a:ahLst/>
                <a:cxnLst/>
                <a:rect l="l" t="t" r="r" b="b"/>
                <a:pathLst>
                  <a:path w="2161" h="306" extrusionOk="0">
                    <a:moveTo>
                      <a:pt x="145" y="1"/>
                    </a:moveTo>
                    <a:cubicBezTo>
                      <a:pt x="73" y="1"/>
                      <a:pt x="1" y="73"/>
                      <a:pt x="1" y="146"/>
                    </a:cubicBezTo>
                    <a:cubicBezTo>
                      <a:pt x="1" y="233"/>
                      <a:pt x="73" y="305"/>
                      <a:pt x="145" y="305"/>
                    </a:cubicBezTo>
                    <a:lnTo>
                      <a:pt x="2015" y="305"/>
                    </a:lnTo>
                    <a:cubicBezTo>
                      <a:pt x="2102" y="305"/>
                      <a:pt x="2160" y="233"/>
                      <a:pt x="2160" y="146"/>
                    </a:cubicBezTo>
                    <a:cubicBezTo>
                      <a:pt x="2160" y="73"/>
                      <a:pt x="2102" y="1"/>
                      <a:pt x="20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52" name="Google Shape;2352;p62"/>
              <p:cNvSpPr/>
              <p:nvPr/>
            </p:nvSpPr>
            <p:spPr>
              <a:xfrm>
                <a:off x="7564322" y="2668943"/>
                <a:ext cx="724826" cy="48102"/>
              </a:xfrm>
              <a:custGeom>
                <a:avLst/>
                <a:gdLst/>
                <a:ahLst/>
                <a:cxnLst/>
                <a:rect l="l" t="t" r="r" b="b"/>
                <a:pathLst>
                  <a:path w="4611" h="306" extrusionOk="0">
                    <a:moveTo>
                      <a:pt x="145" y="1"/>
                    </a:moveTo>
                    <a:cubicBezTo>
                      <a:pt x="73" y="1"/>
                      <a:pt x="1" y="73"/>
                      <a:pt x="1" y="160"/>
                    </a:cubicBezTo>
                    <a:cubicBezTo>
                      <a:pt x="1" y="233"/>
                      <a:pt x="73" y="305"/>
                      <a:pt x="145" y="305"/>
                    </a:cubicBezTo>
                    <a:lnTo>
                      <a:pt x="4465" y="305"/>
                    </a:lnTo>
                    <a:cubicBezTo>
                      <a:pt x="4538" y="305"/>
                      <a:pt x="4610" y="233"/>
                      <a:pt x="4610" y="160"/>
                    </a:cubicBezTo>
                    <a:cubicBezTo>
                      <a:pt x="4610" y="73"/>
                      <a:pt x="4538" y="1"/>
                      <a:pt x="44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53" name="Google Shape;2353;p62"/>
              <p:cNvSpPr/>
              <p:nvPr/>
            </p:nvSpPr>
            <p:spPr>
              <a:xfrm>
                <a:off x="7564322" y="2785111"/>
                <a:ext cx="724826" cy="45744"/>
              </a:xfrm>
              <a:custGeom>
                <a:avLst/>
                <a:gdLst/>
                <a:ahLst/>
                <a:cxnLst/>
                <a:rect l="l" t="t" r="r" b="b"/>
                <a:pathLst>
                  <a:path w="4611" h="291" extrusionOk="0">
                    <a:moveTo>
                      <a:pt x="145" y="1"/>
                    </a:moveTo>
                    <a:cubicBezTo>
                      <a:pt x="73" y="1"/>
                      <a:pt x="1" y="59"/>
                      <a:pt x="1" y="146"/>
                    </a:cubicBezTo>
                    <a:cubicBezTo>
                      <a:pt x="1" y="233"/>
                      <a:pt x="73" y="291"/>
                      <a:pt x="145" y="291"/>
                    </a:cubicBezTo>
                    <a:lnTo>
                      <a:pt x="4465" y="291"/>
                    </a:lnTo>
                    <a:cubicBezTo>
                      <a:pt x="4538" y="291"/>
                      <a:pt x="4610" y="233"/>
                      <a:pt x="4610" y="146"/>
                    </a:cubicBezTo>
                    <a:cubicBezTo>
                      <a:pt x="4610" y="59"/>
                      <a:pt x="4538" y="1"/>
                      <a:pt x="44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354" name="Google Shape;2354;p62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System Design</a:t>
            </a:r>
          </a:p>
        </p:txBody>
      </p:sp>
      <p:grpSp>
        <p:nvGrpSpPr>
          <p:cNvPr id="2428" name="Google Shape;2428;p62"/>
          <p:cNvGrpSpPr/>
          <p:nvPr/>
        </p:nvGrpSpPr>
        <p:grpSpPr>
          <a:xfrm>
            <a:off x="5959287" y="3213395"/>
            <a:ext cx="1478941" cy="1153030"/>
            <a:chOff x="2420450" y="683425"/>
            <a:chExt cx="5875809" cy="4580969"/>
          </a:xfrm>
        </p:grpSpPr>
        <p:sp>
          <p:nvSpPr>
            <p:cNvPr id="2429" name="Google Shape;2429;p62"/>
            <p:cNvSpPr/>
            <p:nvPr/>
          </p:nvSpPr>
          <p:spPr>
            <a:xfrm>
              <a:off x="5838012" y="1510833"/>
              <a:ext cx="769875" cy="1329651"/>
            </a:xfrm>
            <a:custGeom>
              <a:avLst/>
              <a:gdLst/>
              <a:ahLst/>
              <a:cxnLst/>
              <a:rect l="l" t="t" r="r" b="b"/>
              <a:pathLst>
                <a:path w="6812" h="11765" extrusionOk="0">
                  <a:moveTo>
                    <a:pt x="4677" y="1"/>
                  </a:moveTo>
                  <a:cubicBezTo>
                    <a:pt x="4653" y="1"/>
                    <a:pt x="4616" y="21"/>
                    <a:pt x="4637" y="41"/>
                  </a:cubicBezTo>
                  <a:cubicBezTo>
                    <a:pt x="5037" y="1158"/>
                    <a:pt x="5295" y="2331"/>
                    <a:pt x="5409" y="3533"/>
                  </a:cubicBezTo>
                  <a:cubicBezTo>
                    <a:pt x="5309" y="3519"/>
                    <a:pt x="5209" y="3511"/>
                    <a:pt x="5112" y="3511"/>
                  </a:cubicBezTo>
                  <a:cubicBezTo>
                    <a:pt x="5016" y="3511"/>
                    <a:pt x="4923" y="3519"/>
                    <a:pt x="4837" y="3533"/>
                  </a:cubicBezTo>
                  <a:cubicBezTo>
                    <a:pt x="4007" y="3132"/>
                    <a:pt x="3377" y="2703"/>
                    <a:pt x="2433" y="2674"/>
                  </a:cubicBezTo>
                  <a:cubicBezTo>
                    <a:pt x="2352" y="2671"/>
                    <a:pt x="2271" y="2670"/>
                    <a:pt x="2191" y="2670"/>
                  </a:cubicBezTo>
                  <a:cubicBezTo>
                    <a:pt x="1475" y="2670"/>
                    <a:pt x="781" y="2783"/>
                    <a:pt x="86" y="2989"/>
                  </a:cubicBezTo>
                  <a:cubicBezTo>
                    <a:pt x="0" y="3018"/>
                    <a:pt x="29" y="3161"/>
                    <a:pt x="86" y="3190"/>
                  </a:cubicBezTo>
                  <a:cubicBezTo>
                    <a:pt x="830" y="3562"/>
                    <a:pt x="1631" y="3791"/>
                    <a:pt x="2461" y="3791"/>
                  </a:cubicBezTo>
                  <a:cubicBezTo>
                    <a:pt x="3103" y="3791"/>
                    <a:pt x="3719" y="3616"/>
                    <a:pt x="4333" y="3616"/>
                  </a:cubicBezTo>
                  <a:cubicBezTo>
                    <a:pt x="4377" y="3616"/>
                    <a:pt x="4421" y="3617"/>
                    <a:pt x="4465" y="3619"/>
                  </a:cubicBezTo>
                  <a:cubicBezTo>
                    <a:pt x="4465" y="3619"/>
                    <a:pt x="4465" y="3619"/>
                    <a:pt x="4465" y="3647"/>
                  </a:cubicBezTo>
                  <a:lnTo>
                    <a:pt x="4408" y="3705"/>
                  </a:lnTo>
                  <a:cubicBezTo>
                    <a:pt x="4207" y="3791"/>
                    <a:pt x="3978" y="3934"/>
                    <a:pt x="3807" y="4077"/>
                  </a:cubicBezTo>
                  <a:lnTo>
                    <a:pt x="3749" y="4077"/>
                  </a:lnTo>
                  <a:cubicBezTo>
                    <a:pt x="2977" y="4220"/>
                    <a:pt x="2261" y="4563"/>
                    <a:pt x="1660" y="5050"/>
                  </a:cubicBezTo>
                  <a:cubicBezTo>
                    <a:pt x="1030" y="5536"/>
                    <a:pt x="544" y="6223"/>
                    <a:pt x="286" y="7025"/>
                  </a:cubicBezTo>
                  <a:cubicBezTo>
                    <a:pt x="262" y="7074"/>
                    <a:pt x="322" y="7145"/>
                    <a:pt x="395" y="7145"/>
                  </a:cubicBezTo>
                  <a:cubicBezTo>
                    <a:pt x="406" y="7145"/>
                    <a:pt x="418" y="7143"/>
                    <a:pt x="429" y="7139"/>
                  </a:cubicBezTo>
                  <a:cubicBezTo>
                    <a:pt x="1775" y="6595"/>
                    <a:pt x="3263" y="5622"/>
                    <a:pt x="3807" y="4191"/>
                  </a:cubicBezTo>
                  <a:cubicBezTo>
                    <a:pt x="3921" y="4105"/>
                    <a:pt x="4036" y="4019"/>
                    <a:pt x="4179" y="3962"/>
                  </a:cubicBezTo>
                  <a:lnTo>
                    <a:pt x="4179" y="3962"/>
                  </a:lnTo>
                  <a:cubicBezTo>
                    <a:pt x="3349" y="5050"/>
                    <a:pt x="3148" y="6624"/>
                    <a:pt x="3062" y="7912"/>
                  </a:cubicBezTo>
                  <a:cubicBezTo>
                    <a:pt x="3034" y="7998"/>
                    <a:pt x="3091" y="8026"/>
                    <a:pt x="3148" y="8055"/>
                  </a:cubicBezTo>
                  <a:cubicBezTo>
                    <a:pt x="3159" y="8055"/>
                    <a:pt x="3170" y="8056"/>
                    <a:pt x="3181" y="8056"/>
                  </a:cubicBezTo>
                  <a:cubicBezTo>
                    <a:pt x="3797" y="8056"/>
                    <a:pt x="4326" y="7274"/>
                    <a:pt x="4579" y="6796"/>
                  </a:cubicBezTo>
                  <a:cubicBezTo>
                    <a:pt x="5066" y="5966"/>
                    <a:pt x="4951" y="4706"/>
                    <a:pt x="4637" y="3791"/>
                  </a:cubicBezTo>
                  <a:cubicBezTo>
                    <a:pt x="4819" y="3770"/>
                    <a:pt x="5001" y="3750"/>
                    <a:pt x="5193" y="3750"/>
                  </a:cubicBezTo>
                  <a:cubicBezTo>
                    <a:pt x="5273" y="3750"/>
                    <a:pt x="5354" y="3754"/>
                    <a:pt x="5438" y="3762"/>
                  </a:cubicBezTo>
                  <a:cubicBezTo>
                    <a:pt x="5610" y="5679"/>
                    <a:pt x="5667" y="9772"/>
                    <a:pt x="6039" y="11661"/>
                  </a:cubicBezTo>
                  <a:cubicBezTo>
                    <a:pt x="6051" y="11733"/>
                    <a:pt x="6153" y="11764"/>
                    <a:pt x="6270" y="11764"/>
                  </a:cubicBezTo>
                  <a:cubicBezTo>
                    <a:pt x="6433" y="11764"/>
                    <a:pt x="6623" y="11703"/>
                    <a:pt x="6640" y="11604"/>
                  </a:cubicBezTo>
                  <a:cubicBezTo>
                    <a:pt x="6812" y="8427"/>
                    <a:pt x="6153" y="2903"/>
                    <a:pt x="4694" y="13"/>
                  </a:cubicBezTo>
                  <a:cubicBezTo>
                    <a:pt x="4694" y="4"/>
                    <a:pt x="4686" y="1"/>
                    <a:pt x="46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0" name="Google Shape;2430;p62"/>
            <p:cNvSpPr/>
            <p:nvPr/>
          </p:nvSpPr>
          <p:spPr>
            <a:xfrm>
              <a:off x="2943160" y="1537618"/>
              <a:ext cx="986530" cy="1040213"/>
            </a:xfrm>
            <a:custGeom>
              <a:avLst/>
              <a:gdLst/>
              <a:ahLst/>
              <a:cxnLst/>
              <a:rect l="l" t="t" r="r" b="b"/>
              <a:pathLst>
                <a:path w="8729" h="9204" extrusionOk="0">
                  <a:moveTo>
                    <a:pt x="2989" y="1"/>
                  </a:moveTo>
                  <a:cubicBezTo>
                    <a:pt x="2964" y="1"/>
                    <a:pt x="2948" y="27"/>
                    <a:pt x="2948" y="119"/>
                  </a:cubicBezTo>
                  <a:cubicBezTo>
                    <a:pt x="2919" y="806"/>
                    <a:pt x="3062" y="1493"/>
                    <a:pt x="3291" y="2123"/>
                  </a:cubicBezTo>
                  <a:cubicBezTo>
                    <a:pt x="3434" y="2495"/>
                    <a:pt x="3663" y="3124"/>
                    <a:pt x="4150" y="3124"/>
                  </a:cubicBezTo>
                  <a:cubicBezTo>
                    <a:pt x="4150" y="3124"/>
                    <a:pt x="4178" y="3840"/>
                    <a:pt x="4207" y="4212"/>
                  </a:cubicBezTo>
                  <a:cubicBezTo>
                    <a:pt x="3835" y="3525"/>
                    <a:pt x="3091" y="2838"/>
                    <a:pt x="2347" y="2809"/>
                  </a:cubicBezTo>
                  <a:cubicBezTo>
                    <a:pt x="2290" y="2809"/>
                    <a:pt x="2261" y="2895"/>
                    <a:pt x="2261" y="2953"/>
                  </a:cubicBezTo>
                  <a:cubicBezTo>
                    <a:pt x="2375" y="3325"/>
                    <a:pt x="2576" y="3697"/>
                    <a:pt x="2833" y="3983"/>
                  </a:cubicBezTo>
                  <a:lnTo>
                    <a:pt x="2547" y="3954"/>
                  </a:lnTo>
                  <a:cubicBezTo>
                    <a:pt x="2155" y="3900"/>
                    <a:pt x="1770" y="3872"/>
                    <a:pt x="1385" y="3872"/>
                  </a:cubicBezTo>
                  <a:cubicBezTo>
                    <a:pt x="954" y="3872"/>
                    <a:pt x="524" y="3907"/>
                    <a:pt x="86" y="3983"/>
                  </a:cubicBezTo>
                  <a:cubicBezTo>
                    <a:pt x="29" y="4011"/>
                    <a:pt x="0" y="4097"/>
                    <a:pt x="29" y="4155"/>
                  </a:cubicBezTo>
                  <a:cubicBezTo>
                    <a:pt x="458" y="4870"/>
                    <a:pt x="1231" y="5328"/>
                    <a:pt x="2089" y="5357"/>
                  </a:cubicBezTo>
                  <a:cubicBezTo>
                    <a:pt x="2161" y="5363"/>
                    <a:pt x="2236" y="5366"/>
                    <a:pt x="2315" y="5366"/>
                  </a:cubicBezTo>
                  <a:cubicBezTo>
                    <a:pt x="2964" y="5366"/>
                    <a:pt x="3827" y="5151"/>
                    <a:pt x="4236" y="4641"/>
                  </a:cubicBezTo>
                  <a:lnTo>
                    <a:pt x="4236" y="4698"/>
                  </a:lnTo>
                  <a:cubicBezTo>
                    <a:pt x="4178" y="4756"/>
                    <a:pt x="4207" y="4841"/>
                    <a:pt x="4264" y="4899"/>
                  </a:cubicBezTo>
                  <a:cubicBezTo>
                    <a:pt x="4293" y="5271"/>
                    <a:pt x="4350" y="5643"/>
                    <a:pt x="4436" y="6015"/>
                  </a:cubicBezTo>
                  <a:cubicBezTo>
                    <a:pt x="4436" y="6072"/>
                    <a:pt x="4465" y="6101"/>
                    <a:pt x="4493" y="6158"/>
                  </a:cubicBezTo>
                  <a:cubicBezTo>
                    <a:pt x="4247" y="5933"/>
                    <a:pt x="3995" y="5839"/>
                    <a:pt x="3744" y="5839"/>
                  </a:cubicBezTo>
                  <a:cubicBezTo>
                    <a:pt x="2687" y="5839"/>
                    <a:pt x="1654" y="7524"/>
                    <a:pt x="1145" y="8218"/>
                  </a:cubicBezTo>
                  <a:cubicBezTo>
                    <a:pt x="1100" y="8308"/>
                    <a:pt x="1178" y="8380"/>
                    <a:pt x="1241" y="8380"/>
                  </a:cubicBezTo>
                  <a:cubicBezTo>
                    <a:pt x="1259" y="8380"/>
                    <a:pt x="1275" y="8374"/>
                    <a:pt x="1288" y="8362"/>
                  </a:cubicBezTo>
                  <a:cubicBezTo>
                    <a:pt x="1860" y="7875"/>
                    <a:pt x="2519" y="7474"/>
                    <a:pt x="3205" y="7217"/>
                  </a:cubicBezTo>
                  <a:cubicBezTo>
                    <a:pt x="3692" y="7045"/>
                    <a:pt x="4121" y="6759"/>
                    <a:pt x="4493" y="6415"/>
                  </a:cubicBezTo>
                  <a:cubicBezTo>
                    <a:pt x="4865" y="7560"/>
                    <a:pt x="5638" y="8562"/>
                    <a:pt x="6697" y="9192"/>
                  </a:cubicBezTo>
                  <a:cubicBezTo>
                    <a:pt x="6705" y="9200"/>
                    <a:pt x="6713" y="9203"/>
                    <a:pt x="6719" y="9203"/>
                  </a:cubicBezTo>
                  <a:cubicBezTo>
                    <a:pt x="6761" y="9203"/>
                    <a:pt x="6775" y="9073"/>
                    <a:pt x="6726" y="9048"/>
                  </a:cubicBezTo>
                  <a:cubicBezTo>
                    <a:pt x="6096" y="8476"/>
                    <a:pt x="5524" y="7818"/>
                    <a:pt x="5037" y="7074"/>
                  </a:cubicBezTo>
                  <a:cubicBezTo>
                    <a:pt x="4951" y="6931"/>
                    <a:pt x="4894" y="6788"/>
                    <a:pt x="4808" y="6616"/>
                  </a:cubicBezTo>
                  <a:lnTo>
                    <a:pt x="4808" y="6616"/>
                  </a:lnTo>
                  <a:cubicBezTo>
                    <a:pt x="5076" y="6683"/>
                    <a:pt x="5354" y="6711"/>
                    <a:pt x="5631" y="6711"/>
                  </a:cubicBezTo>
                  <a:cubicBezTo>
                    <a:pt x="5826" y="6711"/>
                    <a:pt x="6021" y="6697"/>
                    <a:pt x="6210" y="6673"/>
                  </a:cubicBezTo>
                  <a:cubicBezTo>
                    <a:pt x="7012" y="6644"/>
                    <a:pt x="7784" y="6501"/>
                    <a:pt x="8557" y="6473"/>
                  </a:cubicBezTo>
                  <a:cubicBezTo>
                    <a:pt x="8672" y="6473"/>
                    <a:pt x="8729" y="6358"/>
                    <a:pt x="8643" y="6272"/>
                  </a:cubicBezTo>
                  <a:cubicBezTo>
                    <a:pt x="8025" y="5721"/>
                    <a:pt x="7114" y="5326"/>
                    <a:pt x="6258" y="5326"/>
                  </a:cubicBezTo>
                  <a:cubicBezTo>
                    <a:pt x="5647" y="5326"/>
                    <a:pt x="5065" y="5526"/>
                    <a:pt x="4636" y="6015"/>
                  </a:cubicBezTo>
                  <a:cubicBezTo>
                    <a:pt x="4608" y="5872"/>
                    <a:pt x="4579" y="5729"/>
                    <a:pt x="4550" y="5585"/>
                  </a:cubicBezTo>
                  <a:cubicBezTo>
                    <a:pt x="4493" y="5357"/>
                    <a:pt x="4436" y="5128"/>
                    <a:pt x="4407" y="4870"/>
                  </a:cubicBezTo>
                  <a:cubicBezTo>
                    <a:pt x="5037" y="4670"/>
                    <a:pt x="5695" y="4498"/>
                    <a:pt x="6353" y="4383"/>
                  </a:cubicBezTo>
                  <a:cubicBezTo>
                    <a:pt x="7040" y="4212"/>
                    <a:pt x="7670" y="3868"/>
                    <a:pt x="8185" y="3410"/>
                  </a:cubicBezTo>
                  <a:cubicBezTo>
                    <a:pt x="8271" y="3353"/>
                    <a:pt x="8214" y="3210"/>
                    <a:pt x="8099" y="3210"/>
                  </a:cubicBezTo>
                  <a:cubicBezTo>
                    <a:pt x="7040" y="3296"/>
                    <a:pt x="4779" y="3210"/>
                    <a:pt x="4350" y="4527"/>
                  </a:cubicBezTo>
                  <a:cubicBezTo>
                    <a:pt x="4293" y="4069"/>
                    <a:pt x="4264" y="3124"/>
                    <a:pt x="4264" y="3096"/>
                  </a:cubicBezTo>
                  <a:cubicBezTo>
                    <a:pt x="4579" y="1951"/>
                    <a:pt x="4236" y="520"/>
                    <a:pt x="3062" y="33"/>
                  </a:cubicBezTo>
                  <a:cubicBezTo>
                    <a:pt x="3036" y="20"/>
                    <a:pt x="3009" y="1"/>
                    <a:pt x="29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1" name="Google Shape;2431;p62"/>
            <p:cNvSpPr/>
            <p:nvPr/>
          </p:nvSpPr>
          <p:spPr>
            <a:xfrm>
              <a:off x="4013670" y="683425"/>
              <a:ext cx="1847045" cy="3170480"/>
            </a:xfrm>
            <a:custGeom>
              <a:avLst/>
              <a:gdLst/>
              <a:ahLst/>
              <a:cxnLst/>
              <a:rect l="l" t="t" r="r" b="b"/>
              <a:pathLst>
                <a:path w="16343" h="28053" extrusionOk="0">
                  <a:moveTo>
                    <a:pt x="2959" y="0"/>
                  </a:moveTo>
                  <a:cubicBezTo>
                    <a:pt x="2920" y="0"/>
                    <a:pt x="2877" y="22"/>
                    <a:pt x="2863" y="65"/>
                  </a:cubicBezTo>
                  <a:cubicBezTo>
                    <a:pt x="2777" y="809"/>
                    <a:pt x="2863" y="1553"/>
                    <a:pt x="3149" y="2268"/>
                  </a:cubicBezTo>
                  <a:cubicBezTo>
                    <a:pt x="2629" y="1826"/>
                    <a:pt x="1968" y="1573"/>
                    <a:pt x="1294" y="1573"/>
                  </a:cubicBezTo>
                  <a:cubicBezTo>
                    <a:pt x="1226" y="1573"/>
                    <a:pt x="1157" y="1576"/>
                    <a:pt x="1089" y="1581"/>
                  </a:cubicBezTo>
                  <a:cubicBezTo>
                    <a:pt x="1003" y="1581"/>
                    <a:pt x="945" y="1696"/>
                    <a:pt x="1003" y="1782"/>
                  </a:cubicBezTo>
                  <a:cubicBezTo>
                    <a:pt x="1562" y="2244"/>
                    <a:pt x="2307" y="3036"/>
                    <a:pt x="3115" y="3036"/>
                  </a:cubicBezTo>
                  <a:cubicBezTo>
                    <a:pt x="3258" y="3036"/>
                    <a:pt x="3403" y="3011"/>
                    <a:pt x="3550" y="2955"/>
                  </a:cubicBezTo>
                  <a:cubicBezTo>
                    <a:pt x="3750" y="3241"/>
                    <a:pt x="4008" y="3499"/>
                    <a:pt x="4294" y="3699"/>
                  </a:cubicBezTo>
                  <a:cubicBezTo>
                    <a:pt x="4270" y="3698"/>
                    <a:pt x="4245" y="3698"/>
                    <a:pt x="4221" y="3698"/>
                  </a:cubicBezTo>
                  <a:cubicBezTo>
                    <a:pt x="3291" y="3698"/>
                    <a:pt x="2184" y="4216"/>
                    <a:pt x="1403" y="4272"/>
                  </a:cubicBezTo>
                  <a:cubicBezTo>
                    <a:pt x="1346" y="4272"/>
                    <a:pt x="1260" y="4357"/>
                    <a:pt x="1346" y="4443"/>
                  </a:cubicBezTo>
                  <a:cubicBezTo>
                    <a:pt x="1741" y="4796"/>
                    <a:pt x="2511" y="5030"/>
                    <a:pt x="3245" y="5030"/>
                  </a:cubicBezTo>
                  <a:cubicBezTo>
                    <a:pt x="4001" y="5030"/>
                    <a:pt x="4720" y="4781"/>
                    <a:pt x="4952" y="4157"/>
                  </a:cubicBezTo>
                  <a:cubicBezTo>
                    <a:pt x="5381" y="4472"/>
                    <a:pt x="5897" y="4672"/>
                    <a:pt x="6412" y="4815"/>
                  </a:cubicBezTo>
                  <a:cubicBezTo>
                    <a:pt x="6669" y="5874"/>
                    <a:pt x="6955" y="6962"/>
                    <a:pt x="7156" y="8049"/>
                  </a:cubicBezTo>
                  <a:cubicBezTo>
                    <a:pt x="7327" y="8908"/>
                    <a:pt x="7499" y="9766"/>
                    <a:pt x="7642" y="10625"/>
                  </a:cubicBezTo>
                  <a:cubicBezTo>
                    <a:pt x="7299" y="10425"/>
                    <a:pt x="6927" y="10282"/>
                    <a:pt x="6526" y="10196"/>
                  </a:cubicBezTo>
                  <a:cubicBezTo>
                    <a:pt x="6269" y="9852"/>
                    <a:pt x="6040" y="9537"/>
                    <a:pt x="5868" y="9165"/>
                  </a:cubicBezTo>
                  <a:cubicBezTo>
                    <a:pt x="5639" y="8736"/>
                    <a:pt x="5496" y="8278"/>
                    <a:pt x="5238" y="7849"/>
                  </a:cubicBezTo>
                  <a:cubicBezTo>
                    <a:pt x="4780" y="7105"/>
                    <a:pt x="4151" y="6447"/>
                    <a:pt x="3435" y="5931"/>
                  </a:cubicBezTo>
                  <a:cubicBezTo>
                    <a:pt x="3415" y="5911"/>
                    <a:pt x="3384" y="5902"/>
                    <a:pt x="3354" y="5902"/>
                  </a:cubicBezTo>
                  <a:cubicBezTo>
                    <a:pt x="3298" y="5902"/>
                    <a:pt x="3245" y="5933"/>
                    <a:pt x="3264" y="5989"/>
                  </a:cubicBezTo>
                  <a:cubicBezTo>
                    <a:pt x="3235" y="6532"/>
                    <a:pt x="3264" y="7076"/>
                    <a:pt x="3321" y="7620"/>
                  </a:cubicBezTo>
                  <a:cubicBezTo>
                    <a:pt x="3464" y="8078"/>
                    <a:pt x="3721" y="8479"/>
                    <a:pt x="4036" y="8793"/>
                  </a:cubicBezTo>
                  <a:cubicBezTo>
                    <a:pt x="4380" y="9280"/>
                    <a:pt x="4809" y="9709"/>
                    <a:pt x="5324" y="10024"/>
                  </a:cubicBezTo>
                  <a:cubicBezTo>
                    <a:pt x="5224" y="10016"/>
                    <a:pt x="5123" y="10013"/>
                    <a:pt x="5020" y="10013"/>
                  </a:cubicBezTo>
                  <a:cubicBezTo>
                    <a:pt x="4739" y="10013"/>
                    <a:pt x="4452" y="10039"/>
                    <a:pt x="4179" y="10081"/>
                  </a:cubicBezTo>
                  <a:cubicBezTo>
                    <a:pt x="3905" y="8808"/>
                    <a:pt x="2433" y="7688"/>
                    <a:pt x="1112" y="7688"/>
                  </a:cubicBezTo>
                  <a:cubicBezTo>
                    <a:pt x="918" y="7688"/>
                    <a:pt x="728" y="7712"/>
                    <a:pt x="545" y="7763"/>
                  </a:cubicBezTo>
                  <a:cubicBezTo>
                    <a:pt x="459" y="7792"/>
                    <a:pt x="430" y="7878"/>
                    <a:pt x="487" y="7935"/>
                  </a:cubicBezTo>
                  <a:cubicBezTo>
                    <a:pt x="716" y="8107"/>
                    <a:pt x="945" y="8278"/>
                    <a:pt x="1203" y="8393"/>
                  </a:cubicBezTo>
                  <a:cubicBezTo>
                    <a:pt x="1575" y="8650"/>
                    <a:pt x="1947" y="8936"/>
                    <a:pt x="2262" y="9280"/>
                  </a:cubicBezTo>
                  <a:cubicBezTo>
                    <a:pt x="2748" y="9709"/>
                    <a:pt x="3321" y="10024"/>
                    <a:pt x="3979" y="10110"/>
                  </a:cubicBezTo>
                  <a:cubicBezTo>
                    <a:pt x="3721" y="10167"/>
                    <a:pt x="3493" y="10224"/>
                    <a:pt x="3264" y="10310"/>
                  </a:cubicBezTo>
                  <a:cubicBezTo>
                    <a:pt x="3264" y="10296"/>
                    <a:pt x="3256" y="10289"/>
                    <a:pt x="3246" y="10289"/>
                  </a:cubicBezTo>
                  <a:cubicBezTo>
                    <a:pt x="3235" y="10289"/>
                    <a:pt x="3221" y="10296"/>
                    <a:pt x="3206" y="10310"/>
                  </a:cubicBezTo>
                  <a:cubicBezTo>
                    <a:pt x="2920" y="10116"/>
                    <a:pt x="2606" y="10039"/>
                    <a:pt x="2283" y="10039"/>
                  </a:cubicBezTo>
                  <a:cubicBezTo>
                    <a:pt x="1509" y="10039"/>
                    <a:pt x="684" y="10482"/>
                    <a:pt x="58" y="10825"/>
                  </a:cubicBezTo>
                  <a:cubicBezTo>
                    <a:pt x="1" y="10883"/>
                    <a:pt x="1" y="10968"/>
                    <a:pt x="58" y="11026"/>
                  </a:cubicBezTo>
                  <a:cubicBezTo>
                    <a:pt x="361" y="11200"/>
                    <a:pt x="714" y="11277"/>
                    <a:pt x="1079" y="11277"/>
                  </a:cubicBezTo>
                  <a:cubicBezTo>
                    <a:pt x="1852" y="11277"/>
                    <a:pt x="2681" y="10930"/>
                    <a:pt x="3206" y="10425"/>
                  </a:cubicBezTo>
                  <a:cubicBezTo>
                    <a:pt x="3349" y="10396"/>
                    <a:pt x="3464" y="10367"/>
                    <a:pt x="3607" y="10339"/>
                  </a:cubicBezTo>
                  <a:lnTo>
                    <a:pt x="3607" y="10339"/>
                  </a:lnTo>
                  <a:cubicBezTo>
                    <a:pt x="3321" y="10511"/>
                    <a:pt x="3092" y="10768"/>
                    <a:pt x="2949" y="11083"/>
                  </a:cubicBezTo>
                  <a:cubicBezTo>
                    <a:pt x="2519" y="11827"/>
                    <a:pt x="2033" y="12514"/>
                    <a:pt x="1604" y="13258"/>
                  </a:cubicBezTo>
                  <a:cubicBezTo>
                    <a:pt x="1546" y="13344"/>
                    <a:pt x="1604" y="13430"/>
                    <a:pt x="1690" y="13430"/>
                  </a:cubicBezTo>
                  <a:cubicBezTo>
                    <a:pt x="3321" y="13372"/>
                    <a:pt x="3693" y="11627"/>
                    <a:pt x="4008" y="10310"/>
                  </a:cubicBezTo>
                  <a:cubicBezTo>
                    <a:pt x="4165" y="10296"/>
                    <a:pt x="4322" y="10289"/>
                    <a:pt x="4480" y="10289"/>
                  </a:cubicBezTo>
                  <a:cubicBezTo>
                    <a:pt x="4637" y="10289"/>
                    <a:pt x="4795" y="10296"/>
                    <a:pt x="4952" y="10310"/>
                  </a:cubicBezTo>
                  <a:cubicBezTo>
                    <a:pt x="3836" y="10768"/>
                    <a:pt x="3893" y="12886"/>
                    <a:pt x="3693" y="13888"/>
                  </a:cubicBezTo>
                  <a:cubicBezTo>
                    <a:pt x="3664" y="13945"/>
                    <a:pt x="3721" y="14031"/>
                    <a:pt x="3807" y="14031"/>
                  </a:cubicBezTo>
                  <a:cubicBezTo>
                    <a:pt x="3834" y="14033"/>
                    <a:pt x="3861" y="14034"/>
                    <a:pt x="3887" y="14034"/>
                  </a:cubicBezTo>
                  <a:cubicBezTo>
                    <a:pt x="4576" y="14034"/>
                    <a:pt x="4902" y="13322"/>
                    <a:pt x="5095" y="12743"/>
                  </a:cubicBezTo>
                  <a:cubicBezTo>
                    <a:pt x="5238" y="12285"/>
                    <a:pt x="5353" y="11798"/>
                    <a:pt x="5410" y="11312"/>
                  </a:cubicBezTo>
                  <a:cubicBezTo>
                    <a:pt x="5496" y="10997"/>
                    <a:pt x="5524" y="10682"/>
                    <a:pt x="5524" y="10367"/>
                  </a:cubicBezTo>
                  <a:lnTo>
                    <a:pt x="5696" y="10367"/>
                  </a:lnTo>
                  <a:cubicBezTo>
                    <a:pt x="6183" y="10453"/>
                    <a:pt x="6641" y="10596"/>
                    <a:pt x="7070" y="10768"/>
                  </a:cubicBezTo>
                  <a:cubicBezTo>
                    <a:pt x="7327" y="10883"/>
                    <a:pt x="7556" y="11026"/>
                    <a:pt x="7757" y="11197"/>
                  </a:cubicBezTo>
                  <a:cubicBezTo>
                    <a:pt x="7957" y="12342"/>
                    <a:pt x="8157" y="13487"/>
                    <a:pt x="8358" y="14632"/>
                  </a:cubicBezTo>
                  <a:cubicBezTo>
                    <a:pt x="9073" y="19068"/>
                    <a:pt x="9588" y="23618"/>
                    <a:pt x="10819" y="27940"/>
                  </a:cubicBezTo>
                  <a:cubicBezTo>
                    <a:pt x="10832" y="28016"/>
                    <a:pt x="10900" y="28052"/>
                    <a:pt x="10971" y="28052"/>
                  </a:cubicBezTo>
                  <a:cubicBezTo>
                    <a:pt x="11059" y="28052"/>
                    <a:pt x="11150" y="27994"/>
                    <a:pt x="11134" y="27882"/>
                  </a:cubicBezTo>
                  <a:cubicBezTo>
                    <a:pt x="10934" y="25707"/>
                    <a:pt x="10619" y="23504"/>
                    <a:pt x="10333" y="21329"/>
                  </a:cubicBezTo>
                  <a:cubicBezTo>
                    <a:pt x="10046" y="19096"/>
                    <a:pt x="9731" y="16835"/>
                    <a:pt x="9359" y="14603"/>
                  </a:cubicBezTo>
                  <a:cubicBezTo>
                    <a:pt x="9216" y="13687"/>
                    <a:pt x="9045" y="12800"/>
                    <a:pt x="8873" y="11884"/>
                  </a:cubicBezTo>
                  <a:cubicBezTo>
                    <a:pt x="9245" y="11798"/>
                    <a:pt x="9560" y="11627"/>
                    <a:pt x="9817" y="11398"/>
                  </a:cubicBezTo>
                  <a:cubicBezTo>
                    <a:pt x="10189" y="11026"/>
                    <a:pt x="10333" y="10482"/>
                    <a:pt x="10218" y="9967"/>
                  </a:cubicBezTo>
                  <a:cubicBezTo>
                    <a:pt x="10197" y="9925"/>
                    <a:pt x="10145" y="9898"/>
                    <a:pt x="10097" y="9898"/>
                  </a:cubicBezTo>
                  <a:cubicBezTo>
                    <a:pt x="10079" y="9898"/>
                    <a:pt x="10062" y="9902"/>
                    <a:pt x="10046" y="9910"/>
                  </a:cubicBezTo>
                  <a:cubicBezTo>
                    <a:pt x="9445" y="10167"/>
                    <a:pt x="8987" y="10625"/>
                    <a:pt x="8758" y="11197"/>
                  </a:cubicBezTo>
                  <a:cubicBezTo>
                    <a:pt x="8587" y="10367"/>
                    <a:pt x="8386" y="9509"/>
                    <a:pt x="8215" y="8650"/>
                  </a:cubicBezTo>
                  <a:cubicBezTo>
                    <a:pt x="8472" y="8507"/>
                    <a:pt x="8673" y="8250"/>
                    <a:pt x="8930" y="8107"/>
                  </a:cubicBezTo>
                  <a:cubicBezTo>
                    <a:pt x="9359" y="7878"/>
                    <a:pt x="9817" y="7706"/>
                    <a:pt x="10275" y="7649"/>
                  </a:cubicBezTo>
                  <a:cubicBezTo>
                    <a:pt x="10619" y="7563"/>
                    <a:pt x="10962" y="7534"/>
                    <a:pt x="11306" y="7534"/>
                  </a:cubicBezTo>
                  <a:cubicBezTo>
                    <a:pt x="11391" y="7677"/>
                    <a:pt x="11506" y="7792"/>
                    <a:pt x="11620" y="7906"/>
                  </a:cubicBezTo>
                  <a:cubicBezTo>
                    <a:pt x="11992" y="8507"/>
                    <a:pt x="12250" y="9165"/>
                    <a:pt x="12679" y="9766"/>
                  </a:cubicBezTo>
                  <a:cubicBezTo>
                    <a:pt x="13223" y="10539"/>
                    <a:pt x="14024" y="11112"/>
                    <a:pt x="14396" y="12027"/>
                  </a:cubicBezTo>
                  <a:cubicBezTo>
                    <a:pt x="14414" y="12098"/>
                    <a:pt x="14486" y="12147"/>
                    <a:pt x="14559" y="12147"/>
                  </a:cubicBezTo>
                  <a:cubicBezTo>
                    <a:pt x="14605" y="12147"/>
                    <a:pt x="14650" y="12128"/>
                    <a:pt x="14683" y="12085"/>
                  </a:cubicBezTo>
                  <a:cubicBezTo>
                    <a:pt x="15112" y="11140"/>
                    <a:pt x="14540" y="10282"/>
                    <a:pt x="13939" y="9595"/>
                  </a:cubicBezTo>
                  <a:cubicBezTo>
                    <a:pt x="13481" y="9137"/>
                    <a:pt x="13023" y="8708"/>
                    <a:pt x="12508" y="8307"/>
                  </a:cubicBezTo>
                  <a:cubicBezTo>
                    <a:pt x="12193" y="8049"/>
                    <a:pt x="11907" y="7763"/>
                    <a:pt x="11592" y="7534"/>
                  </a:cubicBezTo>
                  <a:lnTo>
                    <a:pt x="11592" y="7534"/>
                  </a:lnTo>
                  <a:cubicBezTo>
                    <a:pt x="12136" y="7563"/>
                    <a:pt x="12679" y="7649"/>
                    <a:pt x="13194" y="7849"/>
                  </a:cubicBezTo>
                  <a:cubicBezTo>
                    <a:pt x="13202" y="7853"/>
                    <a:pt x="13210" y="7855"/>
                    <a:pt x="13217" y="7855"/>
                  </a:cubicBezTo>
                  <a:cubicBezTo>
                    <a:pt x="13258" y="7855"/>
                    <a:pt x="13272" y="7788"/>
                    <a:pt x="13223" y="7763"/>
                  </a:cubicBezTo>
                  <a:cubicBezTo>
                    <a:pt x="13166" y="7734"/>
                    <a:pt x="13080" y="7706"/>
                    <a:pt x="12994" y="7677"/>
                  </a:cubicBezTo>
                  <a:cubicBezTo>
                    <a:pt x="14282" y="7677"/>
                    <a:pt x="15369" y="6876"/>
                    <a:pt x="16257" y="5989"/>
                  </a:cubicBezTo>
                  <a:cubicBezTo>
                    <a:pt x="16343" y="5903"/>
                    <a:pt x="16285" y="5788"/>
                    <a:pt x="16171" y="5760"/>
                  </a:cubicBezTo>
                  <a:cubicBezTo>
                    <a:pt x="14854" y="6017"/>
                    <a:pt x="13423" y="6361"/>
                    <a:pt x="12536" y="7448"/>
                  </a:cubicBezTo>
                  <a:cubicBezTo>
                    <a:pt x="12536" y="7448"/>
                    <a:pt x="12536" y="7477"/>
                    <a:pt x="12536" y="7477"/>
                  </a:cubicBezTo>
                  <a:cubicBezTo>
                    <a:pt x="12536" y="7506"/>
                    <a:pt x="12536" y="7506"/>
                    <a:pt x="12536" y="7506"/>
                  </a:cubicBezTo>
                  <a:cubicBezTo>
                    <a:pt x="12074" y="7395"/>
                    <a:pt x="11600" y="7331"/>
                    <a:pt x="11122" y="7331"/>
                  </a:cubicBezTo>
                  <a:cubicBezTo>
                    <a:pt x="10860" y="7331"/>
                    <a:pt x="10596" y="7350"/>
                    <a:pt x="10333" y="7391"/>
                  </a:cubicBezTo>
                  <a:lnTo>
                    <a:pt x="10390" y="7248"/>
                  </a:lnTo>
                  <a:cubicBezTo>
                    <a:pt x="10561" y="6962"/>
                    <a:pt x="10762" y="6733"/>
                    <a:pt x="10991" y="6504"/>
                  </a:cubicBezTo>
                  <a:cubicBezTo>
                    <a:pt x="11248" y="6246"/>
                    <a:pt x="11563" y="5989"/>
                    <a:pt x="11849" y="5788"/>
                  </a:cubicBezTo>
                  <a:lnTo>
                    <a:pt x="11878" y="5788"/>
                  </a:lnTo>
                  <a:cubicBezTo>
                    <a:pt x="13423" y="5674"/>
                    <a:pt x="14883" y="4644"/>
                    <a:pt x="15913" y="3527"/>
                  </a:cubicBezTo>
                  <a:cubicBezTo>
                    <a:pt x="15989" y="3452"/>
                    <a:pt x="15932" y="3288"/>
                    <a:pt x="15820" y="3288"/>
                  </a:cubicBezTo>
                  <a:cubicBezTo>
                    <a:pt x="15804" y="3288"/>
                    <a:pt x="15788" y="3292"/>
                    <a:pt x="15770" y="3298"/>
                  </a:cubicBezTo>
                  <a:cubicBezTo>
                    <a:pt x="14940" y="3556"/>
                    <a:pt x="14053" y="3527"/>
                    <a:pt x="13280" y="3985"/>
                  </a:cubicBezTo>
                  <a:cubicBezTo>
                    <a:pt x="12593" y="4415"/>
                    <a:pt x="12021" y="5016"/>
                    <a:pt x="11678" y="5731"/>
                  </a:cubicBezTo>
                  <a:cubicBezTo>
                    <a:pt x="11449" y="5846"/>
                    <a:pt x="11277" y="5989"/>
                    <a:pt x="11077" y="6132"/>
                  </a:cubicBezTo>
                  <a:cubicBezTo>
                    <a:pt x="11420" y="5674"/>
                    <a:pt x="11706" y="5187"/>
                    <a:pt x="11992" y="4672"/>
                  </a:cubicBezTo>
                  <a:cubicBezTo>
                    <a:pt x="12336" y="3842"/>
                    <a:pt x="12508" y="2955"/>
                    <a:pt x="12450" y="2039"/>
                  </a:cubicBezTo>
                  <a:cubicBezTo>
                    <a:pt x="12450" y="1955"/>
                    <a:pt x="12389" y="1902"/>
                    <a:pt x="12334" y="1902"/>
                  </a:cubicBezTo>
                  <a:cubicBezTo>
                    <a:pt x="12313" y="1902"/>
                    <a:pt x="12294" y="1909"/>
                    <a:pt x="12279" y="1925"/>
                  </a:cubicBezTo>
                  <a:cubicBezTo>
                    <a:pt x="10790" y="2869"/>
                    <a:pt x="10447" y="4644"/>
                    <a:pt x="10647" y="6303"/>
                  </a:cubicBezTo>
                  <a:cubicBezTo>
                    <a:pt x="10647" y="6361"/>
                    <a:pt x="10619" y="6447"/>
                    <a:pt x="10619" y="6504"/>
                  </a:cubicBezTo>
                  <a:cubicBezTo>
                    <a:pt x="10333" y="6761"/>
                    <a:pt x="10018" y="7105"/>
                    <a:pt x="10046" y="7420"/>
                  </a:cubicBezTo>
                  <a:cubicBezTo>
                    <a:pt x="9646" y="7477"/>
                    <a:pt x="9274" y="7620"/>
                    <a:pt x="8930" y="7763"/>
                  </a:cubicBezTo>
                  <a:cubicBezTo>
                    <a:pt x="8644" y="7878"/>
                    <a:pt x="8358" y="8049"/>
                    <a:pt x="8129" y="8250"/>
                  </a:cubicBezTo>
                  <a:cubicBezTo>
                    <a:pt x="8129" y="8192"/>
                    <a:pt x="8100" y="8135"/>
                    <a:pt x="8072" y="8049"/>
                  </a:cubicBezTo>
                  <a:cubicBezTo>
                    <a:pt x="7757" y="6532"/>
                    <a:pt x="7327" y="5044"/>
                    <a:pt x="6841" y="3585"/>
                  </a:cubicBezTo>
                  <a:lnTo>
                    <a:pt x="6841" y="3585"/>
                  </a:lnTo>
                  <a:cubicBezTo>
                    <a:pt x="7041" y="3685"/>
                    <a:pt x="7245" y="3728"/>
                    <a:pt x="7448" y="3728"/>
                  </a:cubicBezTo>
                  <a:cubicBezTo>
                    <a:pt x="8234" y="3728"/>
                    <a:pt x="9014" y="3083"/>
                    <a:pt x="9560" y="2583"/>
                  </a:cubicBezTo>
                  <a:cubicBezTo>
                    <a:pt x="9636" y="2506"/>
                    <a:pt x="9576" y="2407"/>
                    <a:pt x="9501" y="2407"/>
                  </a:cubicBezTo>
                  <a:cubicBezTo>
                    <a:pt x="9492" y="2407"/>
                    <a:pt x="9483" y="2408"/>
                    <a:pt x="9474" y="2411"/>
                  </a:cubicBezTo>
                  <a:cubicBezTo>
                    <a:pt x="8758" y="2526"/>
                    <a:pt x="8072" y="2669"/>
                    <a:pt x="7385" y="2898"/>
                  </a:cubicBezTo>
                  <a:cubicBezTo>
                    <a:pt x="7900" y="2240"/>
                    <a:pt x="8215" y="1324"/>
                    <a:pt x="8472" y="608"/>
                  </a:cubicBezTo>
                  <a:cubicBezTo>
                    <a:pt x="8472" y="519"/>
                    <a:pt x="8402" y="447"/>
                    <a:pt x="8331" y="447"/>
                  </a:cubicBezTo>
                  <a:cubicBezTo>
                    <a:pt x="8311" y="447"/>
                    <a:pt x="8291" y="453"/>
                    <a:pt x="8272" y="465"/>
                  </a:cubicBezTo>
                  <a:cubicBezTo>
                    <a:pt x="7327" y="1066"/>
                    <a:pt x="6955" y="1953"/>
                    <a:pt x="6583" y="2926"/>
                  </a:cubicBezTo>
                  <a:cubicBezTo>
                    <a:pt x="6440" y="2526"/>
                    <a:pt x="6240" y="2154"/>
                    <a:pt x="6040" y="1753"/>
                  </a:cubicBezTo>
                  <a:cubicBezTo>
                    <a:pt x="6030" y="1723"/>
                    <a:pt x="6002" y="1711"/>
                    <a:pt x="5971" y="1711"/>
                  </a:cubicBezTo>
                  <a:cubicBezTo>
                    <a:pt x="5912" y="1711"/>
                    <a:pt x="5839" y="1754"/>
                    <a:pt x="5839" y="1810"/>
                  </a:cubicBezTo>
                  <a:cubicBezTo>
                    <a:pt x="5982" y="2697"/>
                    <a:pt x="6154" y="3556"/>
                    <a:pt x="6354" y="4443"/>
                  </a:cubicBezTo>
                  <a:lnTo>
                    <a:pt x="5982" y="4357"/>
                  </a:lnTo>
                  <a:cubicBezTo>
                    <a:pt x="5668" y="4243"/>
                    <a:pt x="5353" y="4100"/>
                    <a:pt x="5038" y="3899"/>
                  </a:cubicBezTo>
                  <a:cubicBezTo>
                    <a:pt x="5038" y="3871"/>
                    <a:pt x="5009" y="3842"/>
                    <a:pt x="4981" y="3842"/>
                  </a:cubicBezTo>
                  <a:cubicBezTo>
                    <a:pt x="5095" y="3270"/>
                    <a:pt x="5095" y="2697"/>
                    <a:pt x="5009" y="2125"/>
                  </a:cubicBezTo>
                  <a:cubicBezTo>
                    <a:pt x="4952" y="1524"/>
                    <a:pt x="4780" y="923"/>
                    <a:pt x="4466" y="379"/>
                  </a:cubicBezTo>
                  <a:cubicBezTo>
                    <a:pt x="4453" y="354"/>
                    <a:pt x="4422" y="339"/>
                    <a:pt x="4391" y="339"/>
                  </a:cubicBezTo>
                  <a:cubicBezTo>
                    <a:pt x="4351" y="339"/>
                    <a:pt x="4310" y="361"/>
                    <a:pt x="4294" y="408"/>
                  </a:cubicBezTo>
                  <a:cubicBezTo>
                    <a:pt x="4179" y="1352"/>
                    <a:pt x="3922" y="2669"/>
                    <a:pt x="4466" y="3556"/>
                  </a:cubicBezTo>
                  <a:cubicBezTo>
                    <a:pt x="4179" y="3384"/>
                    <a:pt x="3922" y="3184"/>
                    <a:pt x="3721" y="2926"/>
                  </a:cubicBezTo>
                  <a:cubicBezTo>
                    <a:pt x="3979" y="2669"/>
                    <a:pt x="3807" y="2182"/>
                    <a:pt x="3721" y="1839"/>
                  </a:cubicBezTo>
                  <a:cubicBezTo>
                    <a:pt x="3550" y="1238"/>
                    <a:pt x="3235" y="666"/>
                    <a:pt x="3035" y="65"/>
                  </a:cubicBezTo>
                  <a:cubicBezTo>
                    <a:pt x="3035" y="22"/>
                    <a:pt x="2999" y="0"/>
                    <a:pt x="29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2" name="Google Shape;2432;p62"/>
            <p:cNvSpPr/>
            <p:nvPr/>
          </p:nvSpPr>
          <p:spPr>
            <a:xfrm>
              <a:off x="6513975" y="1603960"/>
              <a:ext cx="1182389" cy="1171539"/>
            </a:xfrm>
            <a:custGeom>
              <a:avLst/>
              <a:gdLst/>
              <a:ahLst/>
              <a:cxnLst/>
              <a:rect l="l" t="t" r="r" b="b"/>
              <a:pathLst>
                <a:path w="10462" h="10366" extrusionOk="0">
                  <a:moveTo>
                    <a:pt x="7218" y="1"/>
                  </a:moveTo>
                  <a:cubicBezTo>
                    <a:pt x="7196" y="1"/>
                    <a:pt x="7174" y="6"/>
                    <a:pt x="7155" y="19"/>
                  </a:cubicBezTo>
                  <a:cubicBezTo>
                    <a:pt x="6440" y="734"/>
                    <a:pt x="5953" y="1621"/>
                    <a:pt x="5667" y="2566"/>
                  </a:cubicBezTo>
                  <a:cubicBezTo>
                    <a:pt x="5410" y="3539"/>
                    <a:pt x="5238" y="4541"/>
                    <a:pt x="5181" y="5542"/>
                  </a:cubicBezTo>
                  <a:lnTo>
                    <a:pt x="4923" y="5886"/>
                  </a:lnTo>
                  <a:cubicBezTo>
                    <a:pt x="4494" y="6258"/>
                    <a:pt x="4036" y="6601"/>
                    <a:pt x="3521" y="6916"/>
                  </a:cubicBezTo>
                  <a:cubicBezTo>
                    <a:pt x="3950" y="6286"/>
                    <a:pt x="4036" y="5399"/>
                    <a:pt x="4065" y="4712"/>
                  </a:cubicBezTo>
                  <a:cubicBezTo>
                    <a:pt x="4150" y="3510"/>
                    <a:pt x="3979" y="2280"/>
                    <a:pt x="4093" y="1078"/>
                  </a:cubicBezTo>
                  <a:cubicBezTo>
                    <a:pt x="4093" y="988"/>
                    <a:pt x="4023" y="916"/>
                    <a:pt x="3938" y="916"/>
                  </a:cubicBezTo>
                  <a:cubicBezTo>
                    <a:pt x="3914" y="916"/>
                    <a:pt x="3889" y="922"/>
                    <a:pt x="3864" y="935"/>
                  </a:cubicBezTo>
                  <a:cubicBezTo>
                    <a:pt x="2863" y="1478"/>
                    <a:pt x="2519" y="3024"/>
                    <a:pt x="2376" y="4054"/>
                  </a:cubicBezTo>
                  <a:cubicBezTo>
                    <a:pt x="2233" y="4913"/>
                    <a:pt x="2118" y="6630"/>
                    <a:pt x="3034" y="7202"/>
                  </a:cubicBezTo>
                  <a:cubicBezTo>
                    <a:pt x="2605" y="7403"/>
                    <a:pt x="2176" y="7546"/>
                    <a:pt x="1746" y="7689"/>
                  </a:cubicBezTo>
                  <a:cubicBezTo>
                    <a:pt x="1231" y="7832"/>
                    <a:pt x="630" y="7832"/>
                    <a:pt x="144" y="8061"/>
                  </a:cubicBezTo>
                  <a:cubicBezTo>
                    <a:pt x="1" y="8061"/>
                    <a:pt x="29" y="8261"/>
                    <a:pt x="172" y="8261"/>
                  </a:cubicBezTo>
                  <a:cubicBezTo>
                    <a:pt x="340" y="8287"/>
                    <a:pt x="507" y="8301"/>
                    <a:pt x="674" y="8301"/>
                  </a:cubicBezTo>
                  <a:cubicBezTo>
                    <a:pt x="879" y="8301"/>
                    <a:pt x="1084" y="8280"/>
                    <a:pt x="1288" y="8232"/>
                  </a:cubicBezTo>
                  <a:lnTo>
                    <a:pt x="1317" y="8232"/>
                  </a:lnTo>
                  <a:lnTo>
                    <a:pt x="1374" y="8204"/>
                  </a:lnTo>
                  <a:cubicBezTo>
                    <a:pt x="1832" y="9406"/>
                    <a:pt x="3149" y="9921"/>
                    <a:pt x="4322" y="10179"/>
                  </a:cubicBezTo>
                  <a:cubicBezTo>
                    <a:pt x="4858" y="10304"/>
                    <a:pt x="5408" y="10366"/>
                    <a:pt x="5959" y="10366"/>
                  </a:cubicBezTo>
                  <a:cubicBezTo>
                    <a:pt x="6790" y="10366"/>
                    <a:pt x="7623" y="10225"/>
                    <a:pt x="8415" y="9950"/>
                  </a:cubicBezTo>
                  <a:cubicBezTo>
                    <a:pt x="8501" y="9921"/>
                    <a:pt x="8472" y="9807"/>
                    <a:pt x="8415" y="9778"/>
                  </a:cubicBezTo>
                  <a:cubicBezTo>
                    <a:pt x="7012" y="9291"/>
                    <a:pt x="5667" y="8633"/>
                    <a:pt x="4265" y="8175"/>
                  </a:cubicBezTo>
                  <a:cubicBezTo>
                    <a:pt x="3721" y="7975"/>
                    <a:pt x="3149" y="7832"/>
                    <a:pt x="2576" y="7746"/>
                  </a:cubicBezTo>
                  <a:cubicBezTo>
                    <a:pt x="2920" y="7574"/>
                    <a:pt x="3235" y="7403"/>
                    <a:pt x="3492" y="7231"/>
                  </a:cubicBezTo>
                  <a:cubicBezTo>
                    <a:pt x="3635" y="7145"/>
                    <a:pt x="3778" y="7059"/>
                    <a:pt x="3921" y="6973"/>
                  </a:cubicBezTo>
                  <a:cubicBezTo>
                    <a:pt x="4244" y="7270"/>
                    <a:pt x="4734" y="7363"/>
                    <a:pt x="5251" y="7363"/>
                  </a:cubicBezTo>
                  <a:cubicBezTo>
                    <a:pt x="5883" y="7363"/>
                    <a:pt x="6556" y="7224"/>
                    <a:pt x="7012" y="7145"/>
                  </a:cubicBezTo>
                  <a:cubicBezTo>
                    <a:pt x="8415" y="6859"/>
                    <a:pt x="9645" y="5972"/>
                    <a:pt x="10389" y="4712"/>
                  </a:cubicBezTo>
                  <a:cubicBezTo>
                    <a:pt x="10462" y="4640"/>
                    <a:pt x="10392" y="4527"/>
                    <a:pt x="10300" y="4527"/>
                  </a:cubicBezTo>
                  <a:cubicBezTo>
                    <a:pt x="10283" y="4527"/>
                    <a:pt x="10265" y="4531"/>
                    <a:pt x="10246" y="4541"/>
                  </a:cubicBezTo>
                  <a:cubicBezTo>
                    <a:pt x="9044" y="5227"/>
                    <a:pt x="7613" y="5571"/>
                    <a:pt x="6268" y="5857"/>
                  </a:cubicBezTo>
                  <a:cubicBezTo>
                    <a:pt x="5782" y="5943"/>
                    <a:pt x="5324" y="6057"/>
                    <a:pt x="4866" y="6172"/>
                  </a:cubicBezTo>
                  <a:cubicBezTo>
                    <a:pt x="5209" y="5857"/>
                    <a:pt x="5524" y="5514"/>
                    <a:pt x="5810" y="5142"/>
                  </a:cubicBezTo>
                  <a:lnTo>
                    <a:pt x="5839" y="5142"/>
                  </a:lnTo>
                  <a:cubicBezTo>
                    <a:pt x="6726" y="4970"/>
                    <a:pt x="7527" y="4626"/>
                    <a:pt x="8214" y="4054"/>
                  </a:cubicBezTo>
                  <a:cubicBezTo>
                    <a:pt x="8987" y="3453"/>
                    <a:pt x="9273" y="2566"/>
                    <a:pt x="9674" y="1679"/>
                  </a:cubicBezTo>
                  <a:cubicBezTo>
                    <a:pt x="9716" y="1594"/>
                    <a:pt x="9649" y="1493"/>
                    <a:pt x="9576" y="1493"/>
                  </a:cubicBezTo>
                  <a:cubicBezTo>
                    <a:pt x="9551" y="1493"/>
                    <a:pt x="9524" y="1506"/>
                    <a:pt x="9502" y="1536"/>
                  </a:cubicBezTo>
                  <a:cubicBezTo>
                    <a:pt x="8930" y="2079"/>
                    <a:pt x="8243" y="2509"/>
                    <a:pt x="7642" y="3052"/>
                  </a:cubicBezTo>
                  <a:cubicBezTo>
                    <a:pt x="7070" y="3539"/>
                    <a:pt x="6526" y="4083"/>
                    <a:pt x="6039" y="4655"/>
                  </a:cubicBezTo>
                  <a:cubicBezTo>
                    <a:pt x="6726" y="3281"/>
                    <a:pt x="6898" y="1507"/>
                    <a:pt x="7356" y="162"/>
                  </a:cubicBezTo>
                  <a:cubicBezTo>
                    <a:pt x="7378" y="72"/>
                    <a:pt x="7296" y="1"/>
                    <a:pt x="72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3" name="Google Shape;2433;p62"/>
            <p:cNvSpPr/>
            <p:nvPr/>
          </p:nvSpPr>
          <p:spPr>
            <a:xfrm>
              <a:off x="3104776" y="3766680"/>
              <a:ext cx="4318173" cy="889561"/>
            </a:xfrm>
            <a:custGeom>
              <a:avLst/>
              <a:gdLst/>
              <a:ahLst/>
              <a:cxnLst/>
              <a:rect l="l" t="t" r="r" b="b"/>
              <a:pathLst>
                <a:path w="38208" h="7871" extrusionOk="0">
                  <a:moveTo>
                    <a:pt x="19777" y="0"/>
                  </a:moveTo>
                  <a:cubicBezTo>
                    <a:pt x="9417" y="0"/>
                    <a:pt x="1" y="3549"/>
                    <a:pt x="1" y="4923"/>
                  </a:cubicBezTo>
                  <a:cubicBezTo>
                    <a:pt x="1" y="6297"/>
                    <a:pt x="9073" y="7871"/>
                    <a:pt x="19433" y="7871"/>
                  </a:cubicBezTo>
                  <a:cubicBezTo>
                    <a:pt x="29822" y="7871"/>
                    <a:pt x="38208" y="6755"/>
                    <a:pt x="38208" y="5381"/>
                  </a:cubicBezTo>
                  <a:cubicBezTo>
                    <a:pt x="38208" y="4007"/>
                    <a:pt x="30137" y="0"/>
                    <a:pt x="197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4" name="Google Shape;2434;p62"/>
            <p:cNvSpPr/>
            <p:nvPr/>
          </p:nvSpPr>
          <p:spPr>
            <a:xfrm>
              <a:off x="4990488" y="4465360"/>
              <a:ext cx="1410345" cy="799034"/>
            </a:xfrm>
            <a:custGeom>
              <a:avLst/>
              <a:gdLst/>
              <a:ahLst/>
              <a:cxnLst/>
              <a:rect l="l" t="t" r="r" b="b"/>
              <a:pathLst>
                <a:path w="12479" h="7070" extrusionOk="0">
                  <a:moveTo>
                    <a:pt x="5496" y="0"/>
                  </a:moveTo>
                  <a:cubicBezTo>
                    <a:pt x="2176" y="0"/>
                    <a:pt x="1" y="1059"/>
                    <a:pt x="1" y="2862"/>
                  </a:cubicBezTo>
                  <a:cubicBezTo>
                    <a:pt x="1" y="4665"/>
                    <a:pt x="2176" y="7069"/>
                    <a:pt x="6211" y="7069"/>
                  </a:cubicBezTo>
                  <a:cubicBezTo>
                    <a:pt x="9531" y="7069"/>
                    <a:pt x="12479" y="5152"/>
                    <a:pt x="12479" y="3349"/>
                  </a:cubicBezTo>
                  <a:cubicBezTo>
                    <a:pt x="12479" y="1546"/>
                    <a:pt x="8816" y="0"/>
                    <a:pt x="5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5" name="Google Shape;2435;p62"/>
            <p:cNvSpPr/>
            <p:nvPr/>
          </p:nvSpPr>
          <p:spPr>
            <a:xfrm>
              <a:off x="6232560" y="3740799"/>
              <a:ext cx="2063700" cy="1170974"/>
            </a:xfrm>
            <a:custGeom>
              <a:avLst/>
              <a:gdLst/>
              <a:ahLst/>
              <a:cxnLst/>
              <a:rect l="l" t="t" r="r" b="b"/>
              <a:pathLst>
                <a:path w="18260" h="10361" extrusionOk="0">
                  <a:moveTo>
                    <a:pt x="8043" y="0"/>
                  </a:moveTo>
                  <a:cubicBezTo>
                    <a:pt x="3177" y="0"/>
                    <a:pt x="1" y="1574"/>
                    <a:pt x="1" y="4207"/>
                  </a:cubicBezTo>
                  <a:cubicBezTo>
                    <a:pt x="1" y="6840"/>
                    <a:pt x="3177" y="10361"/>
                    <a:pt x="9102" y="10361"/>
                  </a:cubicBezTo>
                  <a:cubicBezTo>
                    <a:pt x="13967" y="10361"/>
                    <a:pt x="18260" y="7556"/>
                    <a:pt x="18260" y="4923"/>
                  </a:cubicBezTo>
                  <a:cubicBezTo>
                    <a:pt x="18260" y="2290"/>
                    <a:pt x="12908" y="0"/>
                    <a:pt x="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6" name="Google Shape;2436;p62"/>
            <p:cNvSpPr/>
            <p:nvPr/>
          </p:nvSpPr>
          <p:spPr>
            <a:xfrm>
              <a:off x="2420450" y="2158880"/>
              <a:ext cx="4194871" cy="2209492"/>
            </a:xfrm>
            <a:custGeom>
              <a:avLst/>
              <a:gdLst/>
              <a:ahLst/>
              <a:cxnLst/>
              <a:rect l="l" t="t" r="r" b="b"/>
              <a:pathLst>
                <a:path w="37117" h="19550" extrusionOk="0">
                  <a:moveTo>
                    <a:pt x="29310" y="0"/>
                  </a:moveTo>
                  <a:cubicBezTo>
                    <a:pt x="29208" y="0"/>
                    <a:pt x="29152" y="3"/>
                    <a:pt x="29152" y="3"/>
                  </a:cubicBezTo>
                  <a:cubicBezTo>
                    <a:pt x="29152" y="3"/>
                    <a:pt x="20938" y="861"/>
                    <a:pt x="12753" y="2264"/>
                  </a:cubicBezTo>
                  <a:cubicBezTo>
                    <a:pt x="4539" y="3666"/>
                    <a:pt x="876" y="5068"/>
                    <a:pt x="332" y="10134"/>
                  </a:cubicBezTo>
                  <a:cubicBezTo>
                    <a:pt x="1" y="13394"/>
                    <a:pt x="1258" y="13975"/>
                    <a:pt x="2196" y="13975"/>
                  </a:cubicBezTo>
                  <a:cubicBezTo>
                    <a:pt x="2715" y="13975"/>
                    <a:pt x="3137" y="13797"/>
                    <a:pt x="3137" y="13797"/>
                  </a:cubicBezTo>
                  <a:lnTo>
                    <a:pt x="8031" y="19550"/>
                  </a:lnTo>
                  <a:cubicBezTo>
                    <a:pt x="11694" y="19034"/>
                    <a:pt x="30726" y="16087"/>
                    <a:pt x="34046" y="7873"/>
                  </a:cubicBezTo>
                  <a:cubicBezTo>
                    <a:pt x="37117" y="313"/>
                    <a:pt x="30437" y="0"/>
                    <a:pt x="29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7" name="Google Shape;2437;p62"/>
            <p:cNvSpPr/>
            <p:nvPr/>
          </p:nvSpPr>
          <p:spPr>
            <a:xfrm>
              <a:off x="3218021" y="3048561"/>
              <a:ext cx="3050229" cy="1332815"/>
            </a:xfrm>
            <a:custGeom>
              <a:avLst/>
              <a:gdLst/>
              <a:ahLst/>
              <a:cxnLst/>
              <a:rect l="l" t="t" r="r" b="b"/>
              <a:pathLst>
                <a:path w="26989" h="11793" extrusionOk="0">
                  <a:moveTo>
                    <a:pt x="26989" y="1"/>
                  </a:moveTo>
                  <a:lnTo>
                    <a:pt x="26989" y="1"/>
                  </a:lnTo>
                  <a:cubicBezTo>
                    <a:pt x="9617" y="8100"/>
                    <a:pt x="974" y="8100"/>
                    <a:pt x="974" y="8100"/>
                  </a:cubicBezTo>
                  <a:lnTo>
                    <a:pt x="1" y="11792"/>
                  </a:lnTo>
                  <a:cubicBezTo>
                    <a:pt x="5810" y="11420"/>
                    <a:pt x="23669" y="8215"/>
                    <a:pt x="26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8" name="Google Shape;2438;p62"/>
            <p:cNvSpPr/>
            <p:nvPr/>
          </p:nvSpPr>
          <p:spPr>
            <a:xfrm>
              <a:off x="2755549" y="2796304"/>
              <a:ext cx="1025408" cy="1581793"/>
            </a:xfrm>
            <a:custGeom>
              <a:avLst/>
              <a:gdLst/>
              <a:ahLst/>
              <a:cxnLst/>
              <a:rect l="l" t="t" r="r" b="b"/>
              <a:pathLst>
                <a:path w="9073" h="13996" extrusionOk="0">
                  <a:moveTo>
                    <a:pt x="3291" y="1"/>
                  </a:moveTo>
                  <a:cubicBezTo>
                    <a:pt x="973" y="1"/>
                    <a:pt x="0" y="2490"/>
                    <a:pt x="0" y="6583"/>
                  </a:cubicBezTo>
                  <a:cubicBezTo>
                    <a:pt x="0" y="10676"/>
                    <a:pt x="1860" y="13995"/>
                    <a:pt x="4179" y="13995"/>
                  </a:cubicBezTo>
                  <a:cubicBezTo>
                    <a:pt x="6497" y="13995"/>
                    <a:pt x="9072" y="9559"/>
                    <a:pt x="9072" y="5438"/>
                  </a:cubicBezTo>
                  <a:cubicBezTo>
                    <a:pt x="9072" y="1346"/>
                    <a:pt x="5609" y="1"/>
                    <a:pt x="3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9" name="Google Shape;2439;p62"/>
            <p:cNvSpPr/>
            <p:nvPr/>
          </p:nvSpPr>
          <p:spPr>
            <a:xfrm>
              <a:off x="2946324" y="3093882"/>
              <a:ext cx="640583" cy="989920"/>
            </a:xfrm>
            <a:custGeom>
              <a:avLst/>
              <a:gdLst/>
              <a:ahLst/>
              <a:cxnLst/>
              <a:rect l="l" t="t" r="r" b="b"/>
              <a:pathLst>
                <a:path w="5668" h="8759" extrusionOk="0">
                  <a:moveTo>
                    <a:pt x="2061" y="1"/>
                  </a:moveTo>
                  <a:cubicBezTo>
                    <a:pt x="630" y="1"/>
                    <a:pt x="1" y="1517"/>
                    <a:pt x="1" y="4093"/>
                  </a:cubicBezTo>
                  <a:cubicBezTo>
                    <a:pt x="1" y="6669"/>
                    <a:pt x="1174" y="8758"/>
                    <a:pt x="2634" y="8758"/>
                  </a:cubicBezTo>
                  <a:cubicBezTo>
                    <a:pt x="4065" y="8758"/>
                    <a:pt x="5667" y="5953"/>
                    <a:pt x="5667" y="3406"/>
                  </a:cubicBezTo>
                  <a:cubicBezTo>
                    <a:pt x="5667" y="831"/>
                    <a:pt x="3521" y="1"/>
                    <a:pt x="2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0" name="Google Shape;2440;p62"/>
            <p:cNvSpPr/>
            <p:nvPr/>
          </p:nvSpPr>
          <p:spPr>
            <a:xfrm>
              <a:off x="3198581" y="3135811"/>
              <a:ext cx="394770" cy="815082"/>
            </a:xfrm>
            <a:custGeom>
              <a:avLst/>
              <a:gdLst/>
              <a:ahLst/>
              <a:cxnLst/>
              <a:rect l="l" t="t" r="r" b="b"/>
              <a:pathLst>
                <a:path w="3493" h="7212" extrusionOk="0">
                  <a:moveTo>
                    <a:pt x="1313" y="1"/>
                  </a:moveTo>
                  <a:cubicBezTo>
                    <a:pt x="701" y="1"/>
                    <a:pt x="1" y="583"/>
                    <a:pt x="1" y="2549"/>
                  </a:cubicBezTo>
                  <a:cubicBezTo>
                    <a:pt x="1" y="4791"/>
                    <a:pt x="1288" y="7211"/>
                    <a:pt x="1966" y="7211"/>
                  </a:cubicBezTo>
                  <a:cubicBezTo>
                    <a:pt x="2059" y="7211"/>
                    <a:pt x="2140" y="7166"/>
                    <a:pt x="2205" y="7071"/>
                  </a:cubicBezTo>
                  <a:cubicBezTo>
                    <a:pt x="2977" y="5869"/>
                    <a:pt x="3407" y="4466"/>
                    <a:pt x="3435" y="3035"/>
                  </a:cubicBezTo>
                  <a:cubicBezTo>
                    <a:pt x="3492" y="1833"/>
                    <a:pt x="2891" y="746"/>
                    <a:pt x="1833" y="145"/>
                  </a:cubicBezTo>
                  <a:cubicBezTo>
                    <a:pt x="1684" y="57"/>
                    <a:pt x="1502" y="1"/>
                    <a:pt x="1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1" name="Google Shape;2441;p62"/>
            <p:cNvSpPr/>
            <p:nvPr/>
          </p:nvSpPr>
          <p:spPr>
            <a:xfrm>
              <a:off x="3926420" y="2325808"/>
              <a:ext cx="1850209" cy="507788"/>
            </a:xfrm>
            <a:custGeom>
              <a:avLst/>
              <a:gdLst/>
              <a:ahLst/>
              <a:cxnLst/>
              <a:rect l="l" t="t" r="r" b="b"/>
              <a:pathLst>
                <a:path w="16371" h="4493" extrusionOk="0">
                  <a:moveTo>
                    <a:pt x="13754" y="1"/>
                  </a:moveTo>
                  <a:cubicBezTo>
                    <a:pt x="10025" y="1"/>
                    <a:pt x="2093" y="1181"/>
                    <a:pt x="1574" y="1473"/>
                  </a:cubicBezTo>
                  <a:cubicBezTo>
                    <a:pt x="0" y="2275"/>
                    <a:pt x="29" y="2933"/>
                    <a:pt x="802" y="3935"/>
                  </a:cubicBezTo>
                  <a:cubicBezTo>
                    <a:pt x="1130" y="4363"/>
                    <a:pt x="1796" y="4492"/>
                    <a:pt x="2506" y="4492"/>
                  </a:cubicBezTo>
                  <a:cubicBezTo>
                    <a:pt x="3407" y="4492"/>
                    <a:pt x="4376" y="4285"/>
                    <a:pt x="4808" y="4221"/>
                  </a:cubicBezTo>
                  <a:cubicBezTo>
                    <a:pt x="5924" y="4021"/>
                    <a:pt x="16370" y="1273"/>
                    <a:pt x="15626" y="300"/>
                  </a:cubicBezTo>
                  <a:cubicBezTo>
                    <a:pt x="15462" y="87"/>
                    <a:pt x="14761" y="1"/>
                    <a:pt x="13754" y="1"/>
                  </a:cubicBezTo>
                  <a:close/>
                </a:path>
              </a:pathLst>
            </a:custGeom>
            <a:solidFill>
              <a:srgbClr val="FFFFFF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2" name="Google Shape;2442;p62"/>
            <p:cNvSpPr/>
            <p:nvPr/>
          </p:nvSpPr>
          <p:spPr>
            <a:xfrm>
              <a:off x="3936026" y="2757313"/>
              <a:ext cx="3099731" cy="1633668"/>
            </a:xfrm>
            <a:custGeom>
              <a:avLst/>
              <a:gdLst/>
              <a:ahLst/>
              <a:cxnLst/>
              <a:rect l="l" t="t" r="r" b="b"/>
              <a:pathLst>
                <a:path w="27427" h="14455" extrusionOk="0">
                  <a:moveTo>
                    <a:pt x="21656" y="1"/>
                  </a:moveTo>
                  <a:cubicBezTo>
                    <a:pt x="21589" y="1"/>
                    <a:pt x="21551" y="2"/>
                    <a:pt x="21551" y="2"/>
                  </a:cubicBezTo>
                  <a:cubicBezTo>
                    <a:pt x="21551" y="2"/>
                    <a:pt x="15484" y="632"/>
                    <a:pt x="9417" y="1662"/>
                  </a:cubicBezTo>
                  <a:cubicBezTo>
                    <a:pt x="3350" y="2692"/>
                    <a:pt x="631" y="3723"/>
                    <a:pt x="259" y="7472"/>
                  </a:cubicBezTo>
                  <a:cubicBezTo>
                    <a:pt x="0" y="9891"/>
                    <a:pt x="933" y="10320"/>
                    <a:pt x="1628" y="10320"/>
                  </a:cubicBezTo>
                  <a:cubicBezTo>
                    <a:pt x="2010" y="10320"/>
                    <a:pt x="2319" y="10191"/>
                    <a:pt x="2319" y="10191"/>
                  </a:cubicBezTo>
                  <a:lnTo>
                    <a:pt x="5925" y="14455"/>
                  </a:lnTo>
                  <a:cubicBezTo>
                    <a:pt x="8644" y="14054"/>
                    <a:pt x="22725" y="11879"/>
                    <a:pt x="25157" y="5812"/>
                  </a:cubicBezTo>
                  <a:cubicBezTo>
                    <a:pt x="27426" y="219"/>
                    <a:pt x="22449" y="1"/>
                    <a:pt x="21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3" name="Google Shape;2443;p62"/>
            <p:cNvSpPr/>
            <p:nvPr/>
          </p:nvSpPr>
          <p:spPr>
            <a:xfrm>
              <a:off x="4524739" y="3414063"/>
              <a:ext cx="2254586" cy="983478"/>
            </a:xfrm>
            <a:custGeom>
              <a:avLst/>
              <a:gdLst/>
              <a:ahLst/>
              <a:cxnLst/>
              <a:rect l="l" t="t" r="r" b="b"/>
              <a:pathLst>
                <a:path w="19949" h="8702" extrusionOk="0">
                  <a:moveTo>
                    <a:pt x="19948" y="1"/>
                  </a:moveTo>
                  <a:lnTo>
                    <a:pt x="19948" y="1"/>
                  </a:lnTo>
                  <a:cubicBezTo>
                    <a:pt x="7127" y="5982"/>
                    <a:pt x="716" y="5982"/>
                    <a:pt x="716" y="5982"/>
                  </a:cubicBezTo>
                  <a:lnTo>
                    <a:pt x="1" y="8701"/>
                  </a:lnTo>
                  <a:cubicBezTo>
                    <a:pt x="4265" y="8501"/>
                    <a:pt x="17487" y="6068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4" name="Google Shape;2444;p62"/>
            <p:cNvSpPr/>
            <p:nvPr/>
          </p:nvSpPr>
          <p:spPr>
            <a:xfrm>
              <a:off x="4185119" y="3226452"/>
              <a:ext cx="753827" cy="1171087"/>
            </a:xfrm>
            <a:custGeom>
              <a:avLst/>
              <a:gdLst/>
              <a:ahLst/>
              <a:cxnLst/>
              <a:rect l="l" t="t" r="r" b="b"/>
              <a:pathLst>
                <a:path w="6670" h="10362" extrusionOk="0">
                  <a:moveTo>
                    <a:pt x="2433" y="1"/>
                  </a:moveTo>
                  <a:cubicBezTo>
                    <a:pt x="716" y="1"/>
                    <a:pt x="1" y="1833"/>
                    <a:pt x="1" y="4866"/>
                  </a:cubicBezTo>
                  <a:cubicBezTo>
                    <a:pt x="1" y="7900"/>
                    <a:pt x="1403" y="10361"/>
                    <a:pt x="3092" y="10361"/>
                  </a:cubicBezTo>
                  <a:cubicBezTo>
                    <a:pt x="4809" y="10361"/>
                    <a:pt x="6669" y="7070"/>
                    <a:pt x="6669" y="4036"/>
                  </a:cubicBezTo>
                  <a:cubicBezTo>
                    <a:pt x="6669" y="1003"/>
                    <a:pt x="4151" y="1"/>
                    <a:pt x="2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5" name="Google Shape;2445;p62"/>
            <p:cNvSpPr/>
            <p:nvPr/>
          </p:nvSpPr>
          <p:spPr>
            <a:xfrm>
              <a:off x="4324244" y="3446499"/>
              <a:ext cx="475578" cy="727833"/>
            </a:xfrm>
            <a:custGeom>
              <a:avLst/>
              <a:gdLst/>
              <a:ahLst/>
              <a:cxnLst/>
              <a:rect l="l" t="t" r="r" b="b"/>
              <a:pathLst>
                <a:path w="4208" h="6440" extrusionOk="0">
                  <a:moveTo>
                    <a:pt x="1517" y="0"/>
                  </a:moveTo>
                  <a:cubicBezTo>
                    <a:pt x="458" y="0"/>
                    <a:pt x="0" y="1116"/>
                    <a:pt x="0" y="3034"/>
                  </a:cubicBezTo>
                  <a:cubicBezTo>
                    <a:pt x="0" y="4923"/>
                    <a:pt x="888" y="6439"/>
                    <a:pt x="1947" y="6439"/>
                  </a:cubicBezTo>
                  <a:cubicBezTo>
                    <a:pt x="3005" y="6439"/>
                    <a:pt x="4207" y="4407"/>
                    <a:pt x="4207" y="2519"/>
                  </a:cubicBezTo>
                  <a:cubicBezTo>
                    <a:pt x="4207" y="630"/>
                    <a:pt x="2605" y="0"/>
                    <a:pt x="1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6" name="Google Shape;2446;p62"/>
            <p:cNvSpPr/>
            <p:nvPr/>
          </p:nvSpPr>
          <p:spPr>
            <a:xfrm>
              <a:off x="4511855" y="3478935"/>
              <a:ext cx="291246" cy="600688"/>
            </a:xfrm>
            <a:custGeom>
              <a:avLst/>
              <a:gdLst/>
              <a:ahLst/>
              <a:cxnLst/>
              <a:rect l="l" t="t" r="r" b="b"/>
              <a:pathLst>
                <a:path w="2577" h="5315" extrusionOk="0">
                  <a:moveTo>
                    <a:pt x="967" y="0"/>
                  </a:moveTo>
                  <a:cubicBezTo>
                    <a:pt x="509" y="0"/>
                    <a:pt x="0" y="429"/>
                    <a:pt x="0" y="1860"/>
                  </a:cubicBezTo>
                  <a:cubicBezTo>
                    <a:pt x="0" y="3521"/>
                    <a:pt x="952" y="5314"/>
                    <a:pt x="1454" y="5314"/>
                  </a:cubicBezTo>
                  <a:cubicBezTo>
                    <a:pt x="1523" y="5314"/>
                    <a:pt x="1583" y="5280"/>
                    <a:pt x="1632" y="5208"/>
                  </a:cubicBezTo>
                  <a:cubicBezTo>
                    <a:pt x="2204" y="4321"/>
                    <a:pt x="2519" y="3290"/>
                    <a:pt x="2547" y="2232"/>
                  </a:cubicBezTo>
                  <a:cubicBezTo>
                    <a:pt x="2576" y="1344"/>
                    <a:pt x="2118" y="543"/>
                    <a:pt x="1374" y="114"/>
                  </a:cubicBezTo>
                  <a:cubicBezTo>
                    <a:pt x="1256" y="44"/>
                    <a:pt x="1114" y="0"/>
                    <a:pt x="9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7" name="Google Shape;2447;p62"/>
            <p:cNvSpPr/>
            <p:nvPr/>
          </p:nvSpPr>
          <p:spPr>
            <a:xfrm>
              <a:off x="5029366" y="2951478"/>
              <a:ext cx="1410345" cy="438395"/>
            </a:xfrm>
            <a:custGeom>
              <a:avLst/>
              <a:gdLst/>
              <a:ahLst/>
              <a:cxnLst/>
              <a:rect l="l" t="t" r="r" b="b"/>
              <a:pathLst>
                <a:path w="12479" h="3879" extrusionOk="0">
                  <a:moveTo>
                    <a:pt x="9594" y="1"/>
                  </a:moveTo>
                  <a:cubicBezTo>
                    <a:pt x="6715" y="1"/>
                    <a:pt x="1964" y="698"/>
                    <a:pt x="1489" y="946"/>
                  </a:cubicBezTo>
                  <a:cubicBezTo>
                    <a:pt x="0" y="1719"/>
                    <a:pt x="0" y="2377"/>
                    <a:pt x="744" y="3321"/>
                  </a:cubicBezTo>
                  <a:cubicBezTo>
                    <a:pt x="1072" y="3750"/>
                    <a:pt x="1723" y="3879"/>
                    <a:pt x="2411" y="3879"/>
                  </a:cubicBezTo>
                  <a:cubicBezTo>
                    <a:pt x="3285" y="3879"/>
                    <a:pt x="4221" y="3671"/>
                    <a:pt x="4637" y="3607"/>
                  </a:cubicBezTo>
                  <a:cubicBezTo>
                    <a:pt x="5724" y="3436"/>
                    <a:pt x="12478" y="1318"/>
                    <a:pt x="11734" y="373"/>
                  </a:cubicBezTo>
                  <a:cubicBezTo>
                    <a:pt x="11528" y="104"/>
                    <a:pt x="10699" y="1"/>
                    <a:pt x="9594" y="1"/>
                  </a:cubicBezTo>
                  <a:close/>
                </a:path>
              </a:pathLst>
            </a:custGeom>
            <a:solidFill>
              <a:srgbClr val="FFFFFF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8" name="Google Shape;2448;p62"/>
            <p:cNvSpPr/>
            <p:nvPr/>
          </p:nvSpPr>
          <p:spPr>
            <a:xfrm>
              <a:off x="6032065" y="3663155"/>
              <a:ext cx="1821051" cy="1031963"/>
            </a:xfrm>
            <a:custGeom>
              <a:avLst/>
              <a:gdLst/>
              <a:ahLst/>
              <a:cxnLst/>
              <a:rect l="l" t="t" r="r" b="b"/>
              <a:pathLst>
                <a:path w="16113" h="9131" extrusionOk="0">
                  <a:moveTo>
                    <a:pt x="7098" y="1"/>
                  </a:moveTo>
                  <a:cubicBezTo>
                    <a:pt x="2805" y="1"/>
                    <a:pt x="0" y="1374"/>
                    <a:pt x="0" y="3692"/>
                  </a:cubicBezTo>
                  <a:cubicBezTo>
                    <a:pt x="0" y="6039"/>
                    <a:pt x="2805" y="9130"/>
                    <a:pt x="8014" y="9130"/>
                  </a:cubicBezTo>
                  <a:cubicBezTo>
                    <a:pt x="12307" y="9130"/>
                    <a:pt x="16113" y="6669"/>
                    <a:pt x="16113" y="4322"/>
                  </a:cubicBezTo>
                  <a:cubicBezTo>
                    <a:pt x="16113" y="2004"/>
                    <a:pt x="11391" y="1"/>
                    <a:pt x="70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9" name="Google Shape;2449;p62"/>
            <p:cNvSpPr/>
            <p:nvPr/>
          </p:nvSpPr>
          <p:spPr>
            <a:xfrm>
              <a:off x="6523695" y="3828162"/>
              <a:ext cx="973646" cy="508353"/>
            </a:xfrm>
            <a:custGeom>
              <a:avLst/>
              <a:gdLst/>
              <a:ahLst/>
              <a:cxnLst/>
              <a:rect l="l" t="t" r="r" b="b"/>
              <a:pathLst>
                <a:path w="8615" h="4498" extrusionOk="0">
                  <a:moveTo>
                    <a:pt x="4179" y="0"/>
                  </a:moveTo>
                  <a:cubicBezTo>
                    <a:pt x="1718" y="0"/>
                    <a:pt x="0" y="258"/>
                    <a:pt x="0" y="1403"/>
                  </a:cubicBezTo>
                  <a:cubicBezTo>
                    <a:pt x="0" y="2489"/>
                    <a:pt x="1628" y="4498"/>
                    <a:pt x="4487" y="4498"/>
                  </a:cubicBezTo>
                  <a:cubicBezTo>
                    <a:pt x="4564" y="4498"/>
                    <a:pt x="4643" y="4496"/>
                    <a:pt x="4723" y="4493"/>
                  </a:cubicBezTo>
                  <a:cubicBezTo>
                    <a:pt x="8271" y="4350"/>
                    <a:pt x="8615" y="2433"/>
                    <a:pt x="8615" y="1288"/>
                  </a:cubicBezTo>
                  <a:cubicBezTo>
                    <a:pt x="8615" y="143"/>
                    <a:pt x="6640" y="0"/>
                    <a:pt x="4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0" name="Google Shape;2450;p62"/>
            <p:cNvSpPr/>
            <p:nvPr/>
          </p:nvSpPr>
          <p:spPr>
            <a:xfrm>
              <a:off x="6491372" y="3744076"/>
              <a:ext cx="983365" cy="368776"/>
            </a:xfrm>
            <a:custGeom>
              <a:avLst/>
              <a:gdLst/>
              <a:ahLst/>
              <a:cxnLst/>
              <a:rect l="l" t="t" r="r" b="b"/>
              <a:pathLst>
                <a:path w="8701" h="3263" extrusionOk="0">
                  <a:moveTo>
                    <a:pt x="3835" y="0"/>
                  </a:moveTo>
                  <a:cubicBezTo>
                    <a:pt x="1517" y="0"/>
                    <a:pt x="0" y="487"/>
                    <a:pt x="0" y="1317"/>
                  </a:cubicBezTo>
                  <a:cubicBezTo>
                    <a:pt x="0" y="2147"/>
                    <a:pt x="1517" y="3263"/>
                    <a:pt x="4322" y="3263"/>
                  </a:cubicBezTo>
                  <a:cubicBezTo>
                    <a:pt x="6640" y="3263"/>
                    <a:pt x="8701" y="2375"/>
                    <a:pt x="8701" y="1545"/>
                  </a:cubicBezTo>
                  <a:cubicBezTo>
                    <a:pt x="8701" y="716"/>
                    <a:pt x="6153" y="0"/>
                    <a:pt x="3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1" name="Google Shape;2451;p62"/>
            <p:cNvSpPr/>
            <p:nvPr/>
          </p:nvSpPr>
          <p:spPr>
            <a:xfrm>
              <a:off x="6523695" y="3896086"/>
              <a:ext cx="915442" cy="216994"/>
            </a:xfrm>
            <a:custGeom>
              <a:avLst/>
              <a:gdLst/>
              <a:ahLst/>
              <a:cxnLst/>
              <a:rect l="l" t="t" r="r" b="b"/>
              <a:pathLst>
                <a:path w="8100" h="1920" extrusionOk="0">
                  <a:moveTo>
                    <a:pt x="3606" y="0"/>
                  </a:moveTo>
                  <a:cubicBezTo>
                    <a:pt x="1260" y="0"/>
                    <a:pt x="0" y="744"/>
                    <a:pt x="544" y="1116"/>
                  </a:cubicBezTo>
                  <a:cubicBezTo>
                    <a:pt x="1288" y="1546"/>
                    <a:pt x="2462" y="1918"/>
                    <a:pt x="4036" y="1918"/>
                  </a:cubicBezTo>
                  <a:cubicBezTo>
                    <a:pt x="4092" y="1919"/>
                    <a:pt x="4148" y="1920"/>
                    <a:pt x="4204" y="1920"/>
                  </a:cubicBezTo>
                  <a:cubicBezTo>
                    <a:pt x="5379" y="1920"/>
                    <a:pt x="6548" y="1635"/>
                    <a:pt x="7613" y="1116"/>
                  </a:cubicBezTo>
                  <a:cubicBezTo>
                    <a:pt x="8100" y="830"/>
                    <a:pt x="5925" y="0"/>
                    <a:pt x="36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2" name="Google Shape;2452;p62"/>
            <p:cNvSpPr/>
            <p:nvPr/>
          </p:nvSpPr>
          <p:spPr>
            <a:xfrm>
              <a:off x="6892474" y="3653436"/>
              <a:ext cx="194164" cy="359170"/>
            </a:xfrm>
            <a:custGeom>
              <a:avLst/>
              <a:gdLst/>
              <a:ahLst/>
              <a:cxnLst/>
              <a:rect l="l" t="t" r="r" b="b"/>
              <a:pathLst>
                <a:path w="1718" h="3178" extrusionOk="0">
                  <a:moveTo>
                    <a:pt x="887" y="1"/>
                  </a:moveTo>
                  <a:cubicBezTo>
                    <a:pt x="429" y="1"/>
                    <a:pt x="0" y="1832"/>
                    <a:pt x="0" y="2548"/>
                  </a:cubicBezTo>
                  <a:cubicBezTo>
                    <a:pt x="0" y="2891"/>
                    <a:pt x="372" y="3177"/>
                    <a:pt x="859" y="3177"/>
                  </a:cubicBezTo>
                  <a:cubicBezTo>
                    <a:pt x="1345" y="3177"/>
                    <a:pt x="1717" y="2920"/>
                    <a:pt x="1717" y="2576"/>
                  </a:cubicBezTo>
                  <a:cubicBezTo>
                    <a:pt x="1717" y="1546"/>
                    <a:pt x="1374" y="1"/>
                    <a:pt x="887" y="1"/>
                  </a:cubicBezTo>
                  <a:close/>
                </a:path>
              </a:pathLst>
            </a:custGeom>
            <a:solidFill>
              <a:srgbClr val="FFD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3" name="Google Shape;2453;p62"/>
            <p:cNvSpPr/>
            <p:nvPr/>
          </p:nvSpPr>
          <p:spPr>
            <a:xfrm>
              <a:off x="6944123" y="3847488"/>
              <a:ext cx="81034" cy="142515"/>
            </a:xfrm>
            <a:custGeom>
              <a:avLst/>
              <a:gdLst/>
              <a:ahLst/>
              <a:cxnLst/>
              <a:rect l="l" t="t" r="r" b="b"/>
              <a:pathLst>
                <a:path w="717" h="1261" extrusionOk="0">
                  <a:moveTo>
                    <a:pt x="373" y="1"/>
                  </a:moveTo>
                  <a:cubicBezTo>
                    <a:pt x="173" y="1"/>
                    <a:pt x="1" y="745"/>
                    <a:pt x="1" y="1003"/>
                  </a:cubicBezTo>
                  <a:cubicBezTo>
                    <a:pt x="30" y="1146"/>
                    <a:pt x="173" y="1260"/>
                    <a:pt x="373" y="1260"/>
                  </a:cubicBezTo>
                  <a:cubicBezTo>
                    <a:pt x="573" y="1260"/>
                    <a:pt x="716" y="1146"/>
                    <a:pt x="716" y="1031"/>
                  </a:cubicBezTo>
                  <a:cubicBezTo>
                    <a:pt x="716" y="602"/>
                    <a:pt x="545" y="1"/>
                    <a:pt x="373" y="1"/>
                  </a:cubicBezTo>
                  <a:close/>
                </a:path>
              </a:pathLst>
            </a:custGeom>
            <a:solidFill>
              <a:srgbClr val="F29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4" name="Google Shape;2454;p62"/>
            <p:cNvSpPr/>
            <p:nvPr/>
          </p:nvSpPr>
          <p:spPr>
            <a:xfrm>
              <a:off x="6471932" y="3019515"/>
              <a:ext cx="1041569" cy="1031963"/>
            </a:xfrm>
            <a:custGeom>
              <a:avLst/>
              <a:gdLst/>
              <a:ahLst/>
              <a:cxnLst/>
              <a:rect l="l" t="t" r="r" b="b"/>
              <a:pathLst>
                <a:path w="9216" h="9131" extrusionOk="0">
                  <a:moveTo>
                    <a:pt x="4179" y="0"/>
                  </a:moveTo>
                  <a:cubicBezTo>
                    <a:pt x="1632" y="0"/>
                    <a:pt x="29" y="2004"/>
                    <a:pt x="29" y="4522"/>
                  </a:cubicBezTo>
                  <a:cubicBezTo>
                    <a:pt x="1" y="7069"/>
                    <a:pt x="2061" y="9130"/>
                    <a:pt x="4580" y="9130"/>
                  </a:cubicBezTo>
                  <a:cubicBezTo>
                    <a:pt x="4597" y="9130"/>
                    <a:pt x="4615" y="9130"/>
                    <a:pt x="4632" y="9130"/>
                  </a:cubicBezTo>
                  <a:cubicBezTo>
                    <a:pt x="7155" y="9130"/>
                    <a:pt x="9187" y="7081"/>
                    <a:pt x="9187" y="4579"/>
                  </a:cubicBezTo>
                  <a:cubicBezTo>
                    <a:pt x="9216" y="2032"/>
                    <a:pt x="6697" y="29"/>
                    <a:pt x="4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5" name="Google Shape;2455;p62"/>
            <p:cNvSpPr/>
            <p:nvPr/>
          </p:nvSpPr>
          <p:spPr>
            <a:xfrm>
              <a:off x="4705907" y="4371555"/>
              <a:ext cx="1407068" cy="795756"/>
            </a:xfrm>
            <a:custGeom>
              <a:avLst/>
              <a:gdLst/>
              <a:ahLst/>
              <a:cxnLst/>
              <a:rect l="l" t="t" r="r" b="b"/>
              <a:pathLst>
                <a:path w="12450" h="7041" extrusionOk="0">
                  <a:moveTo>
                    <a:pt x="5467" y="0"/>
                  </a:moveTo>
                  <a:cubicBezTo>
                    <a:pt x="2147" y="0"/>
                    <a:pt x="0" y="1059"/>
                    <a:pt x="0" y="2862"/>
                  </a:cubicBezTo>
                  <a:cubicBezTo>
                    <a:pt x="0" y="4637"/>
                    <a:pt x="2147" y="7041"/>
                    <a:pt x="6182" y="7041"/>
                  </a:cubicBezTo>
                  <a:cubicBezTo>
                    <a:pt x="9531" y="7041"/>
                    <a:pt x="12450" y="5123"/>
                    <a:pt x="12450" y="3349"/>
                  </a:cubicBezTo>
                  <a:cubicBezTo>
                    <a:pt x="12450" y="1546"/>
                    <a:pt x="8787" y="0"/>
                    <a:pt x="54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6" name="Google Shape;2456;p62"/>
            <p:cNvSpPr/>
            <p:nvPr/>
          </p:nvSpPr>
          <p:spPr>
            <a:xfrm>
              <a:off x="5084293" y="4500848"/>
              <a:ext cx="753827" cy="391945"/>
            </a:xfrm>
            <a:custGeom>
              <a:avLst/>
              <a:gdLst/>
              <a:ahLst/>
              <a:cxnLst/>
              <a:rect l="l" t="t" r="r" b="b"/>
              <a:pathLst>
                <a:path w="6670" h="3468" extrusionOk="0">
                  <a:moveTo>
                    <a:pt x="3235" y="1"/>
                  </a:moveTo>
                  <a:cubicBezTo>
                    <a:pt x="1346" y="1"/>
                    <a:pt x="1" y="173"/>
                    <a:pt x="1" y="1060"/>
                  </a:cubicBezTo>
                  <a:cubicBezTo>
                    <a:pt x="1" y="1924"/>
                    <a:pt x="1277" y="3467"/>
                    <a:pt x="3486" y="3467"/>
                  </a:cubicBezTo>
                  <a:cubicBezTo>
                    <a:pt x="3545" y="3467"/>
                    <a:pt x="3604" y="3466"/>
                    <a:pt x="3664" y="3464"/>
                  </a:cubicBezTo>
                  <a:cubicBezTo>
                    <a:pt x="6383" y="3349"/>
                    <a:pt x="6669" y="1833"/>
                    <a:pt x="6669" y="974"/>
                  </a:cubicBezTo>
                  <a:cubicBezTo>
                    <a:pt x="6669" y="87"/>
                    <a:pt x="5152" y="1"/>
                    <a:pt x="3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7" name="Google Shape;2457;p62"/>
            <p:cNvSpPr/>
            <p:nvPr/>
          </p:nvSpPr>
          <p:spPr>
            <a:xfrm>
              <a:off x="5061689" y="4432924"/>
              <a:ext cx="760269" cy="284804"/>
            </a:xfrm>
            <a:custGeom>
              <a:avLst/>
              <a:gdLst/>
              <a:ahLst/>
              <a:cxnLst/>
              <a:rect l="l" t="t" r="r" b="b"/>
              <a:pathLst>
                <a:path w="6727" h="2520" extrusionOk="0">
                  <a:moveTo>
                    <a:pt x="2948" y="1"/>
                  </a:moveTo>
                  <a:cubicBezTo>
                    <a:pt x="1174" y="1"/>
                    <a:pt x="1" y="373"/>
                    <a:pt x="1" y="1031"/>
                  </a:cubicBezTo>
                  <a:cubicBezTo>
                    <a:pt x="1" y="1661"/>
                    <a:pt x="1145" y="2519"/>
                    <a:pt x="3349" y="2519"/>
                  </a:cubicBezTo>
                  <a:cubicBezTo>
                    <a:pt x="5123" y="2519"/>
                    <a:pt x="6726" y="1833"/>
                    <a:pt x="6726" y="1203"/>
                  </a:cubicBezTo>
                  <a:cubicBezTo>
                    <a:pt x="6726" y="545"/>
                    <a:pt x="4751" y="1"/>
                    <a:pt x="2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8" name="Google Shape;2458;p62"/>
            <p:cNvSpPr/>
            <p:nvPr/>
          </p:nvSpPr>
          <p:spPr>
            <a:xfrm>
              <a:off x="5084293" y="4552610"/>
              <a:ext cx="708507" cy="165458"/>
            </a:xfrm>
            <a:custGeom>
              <a:avLst/>
              <a:gdLst/>
              <a:ahLst/>
              <a:cxnLst/>
              <a:rect l="l" t="t" r="r" b="b"/>
              <a:pathLst>
                <a:path w="6269" h="1464" extrusionOk="0">
                  <a:moveTo>
                    <a:pt x="2806" y="1"/>
                  </a:moveTo>
                  <a:cubicBezTo>
                    <a:pt x="1003" y="1"/>
                    <a:pt x="1" y="573"/>
                    <a:pt x="459" y="831"/>
                  </a:cubicBezTo>
                  <a:cubicBezTo>
                    <a:pt x="1210" y="1260"/>
                    <a:pt x="2088" y="1463"/>
                    <a:pt x="2973" y="1463"/>
                  </a:cubicBezTo>
                  <a:cubicBezTo>
                    <a:pt x="3031" y="1463"/>
                    <a:pt x="3090" y="1462"/>
                    <a:pt x="3149" y="1460"/>
                  </a:cubicBezTo>
                  <a:cubicBezTo>
                    <a:pt x="3202" y="1462"/>
                    <a:pt x="3255" y="1463"/>
                    <a:pt x="3308" y="1463"/>
                  </a:cubicBezTo>
                  <a:cubicBezTo>
                    <a:pt x="4199" y="1463"/>
                    <a:pt x="5086" y="1238"/>
                    <a:pt x="5896" y="859"/>
                  </a:cubicBezTo>
                  <a:cubicBezTo>
                    <a:pt x="6269" y="630"/>
                    <a:pt x="4609" y="1"/>
                    <a:pt x="2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9" name="Google Shape;2459;p62"/>
            <p:cNvSpPr/>
            <p:nvPr/>
          </p:nvSpPr>
          <p:spPr>
            <a:xfrm>
              <a:off x="5368986" y="4361835"/>
              <a:ext cx="152122" cy="278249"/>
            </a:xfrm>
            <a:custGeom>
              <a:avLst/>
              <a:gdLst/>
              <a:ahLst/>
              <a:cxnLst/>
              <a:rect l="l" t="t" r="r" b="b"/>
              <a:pathLst>
                <a:path w="1346" h="2462" extrusionOk="0">
                  <a:moveTo>
                    <a:pt x="716" y="0"/>
                  </a:moveTo>
                  <a:cubicBezTo>
                    <a:pt x="344" y="0"/>
                    <a:pt x="0" y="1431"/>
                    <a:pt x="0" y="2004"/>
                  </a:cubicBezTo>
                  <a:cubicBezTo>
                    <a:pt x="0" y="2261"/>
                    <a:pt x="287" y="2462"/>
                    <a:pt x="659" y="2462"/>
                  </a:cubicBezTo>
                  <a:cubicBezTo>
                    <a:pt x="1031" y="2462"/>
                    <a:pt x="1346" y="2261"/>
                    <a:pt x="1346" y="2004"/>
                  </a:cubicBezTo>
                  <a:cubicBezTo>
                    <a:pt x="1346" y="1202"/>
                    <a:pt x="1088" y="0"/>
                    <a:pt x="716" y="0"/>
                  </a:cubicBezTo>
                  <a:close/>
                </a:path>
              </a:pathLst>
            </a:custGeom>
            <a:solidFill>
              <a:srgbClr val="FFD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0" name="Google Shape;2460;p62"/>
            <p:cNvSpPr/>
            <p:nvPr/>
          </p:nvSpPr>
          <p:spPr>
            <a:xfrm>
              <a:off x="5414307" y="4513845"/>
              <a:ext cx="58317" cy="110079"/>
            </a:xfrm>
            <a:custGeom>
              <a:avLst/>
              <a:gdLst/>
              <a:ahLst/>
              <a:cxnLst/>
              <a:rect l="l" t="t" r="r" b="b"/>
              <a:pathLst>
                <a:path w="516" h="974" extrusionOk="0">
                  <a:moveTo>
                    <a:pt x="286" y="0"/>
                  </a:moveTo>
                  <a:cubicBezTo>
                    <a:pt x="115" y="0"/>
                    <a:pt x="0" y="544"/>
                    <a:pt x="0" y="773"/>
                  </a:cubicBezTo>
                  <a:cubicBezTo>
                    <a:pt x="0" y="888"/>
                    <a:pt x="115" y="973"/>
                    <a:pt x="258" y="973"/>
                  </a:cubicBezTo>
                  <a:cubicBezTo>
                    <a:pt x="401" y="973"/>
                    <a:pt x="515" y="888"/>
                    <a:pt x="515" y="773"/>
                  </a:cubicBezTo>
                  <a:cubicBezTo>
                    <a:pt x="515" y="458"/>
                    <a:pt x="429" y="0"/>
                    <a:pt x="286" y="0"/>
                  </a:cubicBezTo>
                  <a:close/>
                </a:path>
              </a:pathLst>
            </a:custGeom>
            <a:solidFill>
              <a:srgbClr val="F29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1" name="Google Shape;2461;p62"/>
            <p:cNvSpPr/>
            <p:nvPr/>
          </p:nvSpPr>
          <p:spPr>
            <a:xfrm>
              <a:off x="5045528" y="3873369"/>
              <a:ext cx="805476" cy="799034"/>
            </a:xfrm>
            <a:custGeom>
              <a:avLst/>
              <a:gdLst/>
              <a:ahLst/>
              <a:cxnLst/>
              <a:rect l="l" t="t" r="r" b="b"/>
              <a:pathLst>
                <a:path w="7127" h="7070" extrusionOk="0">
                  <a:moveTo>
                    <a:pt x="3234" y="1"/>
                  </a:moveTo>
                  <a:cubicBezTo>
                    <a:pt x="1260" y="1"/>
                    <a:pt x="29" y="1546"/>
                    <a:pt x="29" y="3492"/>
                  </a:cubicBezTo>
                  <a:cubicBezTo>
                    <a:pt x="0" y="5438"/>
                    <a:pt x="1575" y="7041"/>
                    <a:pt x="3549" y="7070"/>
                  </a:cubicBezTo>
                  <a:cubicBezTo>
                    <a:pt x="5495" y="7070"/>
                    <a:pt x="7098" y="5496"/>
                    <a:pt x="7098" y="3521"/>
                  </a:cubicBezTo>
                  <a:cubicBezTo>
                    <a:pt x="7127" y="1575"/>
                    <a:pt x="5209" y="1"/>
                    <a:pt x="3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62" name="Google Shape;2462;p62"/>
          <p:cNvGrpSpPr/>
          <p:nvPr/>
        </p:nvGrpSpPr>
        <p:grpSpPr>
          <a:xfrm>
            <a:off x="5555364" y="1187252"/>
            <a:ext cx="2538610" cy="1503641"/>
            <a:chOff x="4322570" y="1685875"/>
            <a:chExt cx="4927426" cy="2918557"/>
          </a:xfrm>
        </p:grpSpPr>
        <p:sp>
          <p:nvSpPr>
            <p:cNvPr id="2463" name="Google Shape;2463;p62"/>
            <p:cNvSpPr/>
            <p:nvPr/>
          </p:nvSpPr>
          <p:spPr>
            <a:xfrm>
              <a:off x="4723750" y="1685875"/>
              <a:ext cx="4526246" cy="2918557"/>
            </a:xfrm>
            <a:custGeom>
              <a:avLst/>
              <a:gdLst/>
              <a:ahLst/>
              <a:cxnLst/>
              <a:rect l="l" t="t" r="r" b="b"/>
              <a:pathLst>
                <a:path w="42850" h="27630" extrusionOk="0">
                  <a:moveTo>
                    <a:pt x="914" y="0"/>
                  </a:moveTo>
                  <a:cubicBezTo>
                    <a:pt x="406" y="0"/>
                    <a:pt x="0" y="406"/>
                    <a:pt x="0" y="899"/>
                  </a:cubicBezTo>
                  <a:lnTo>
                    <a:pt x="0" y="26716"/>
                  </a:lnTo>
                  <a:cubicBezTo>
                    <a:pt x="0" y="27223"/>
                    <a:pt x="406" y="27629"/>
                    <a:pt x="914" y="27629"/>
                  </a:cubicBezTo>
                  <a:lnTo>
                    <a:pt x="41951" y="27629"/>
                  </a:lnTo>
                  <a:cubicBezTo>
                    <a:pt x="42444" y="27629"/>
                    <a:pt x="42849" y="27223"/>
                    <a:pt x="42849" y="26716"/>
                  </a:cubicBezTo>
                  <a:lnTo>
                    <a:pt x="42849" y="899"/>
                  </a:lnTo>
                  <a:cubicBezTo>
                    <a:pt x="42849" y="406"/>
                    <a:pt x="42444" y="0"/>
                    <a:pt x="4195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4" name="Google Shape;2464;p62"/>
            <p:cNvSpPr/>
            <p:nvPr/>
          </p:nvSpPr>
          <p:spPr>
            <a:xfrm>
              <a:off x="4953391" y="1966113"/>
              <a:ext cx="4086825" cy="194570"/>
            </a:xfrm>
            <a:custGeom>
              <a:avLst/>
              <a:gdLst/>
              <a:ahLst/>
              <a:cxnLst/>
              <a:rect l="l" t="t" r="r" b="b"/>
              <a:pathLst>
                <a:path w="38690" h="1842" extrusionOk="0">
                  <a:moveTo>
                    <a:pt x="363" y="0"/>
                  </a:moveTo>
                  <a:cubicBezTo>
                    <a:pt x="160" y="0"/>
                    <a:pt x="1" y="174"/>
                    <a:pt x="1" y="362"/>
                  </a:cubicBezTo>
                  <a:lnTo>
                    <a:pt x="1" y="1479"/>
                  </a:lnTo>
                  <a:cubicBezTo>
                    <a:pt x="1" y="1667"/>
                    <a:pt x="160" y="1841"/>
                    <a:pt x="363" y="1841"/>
                  </a:cubicBezTo>
                  <a:lnTo>
                    <a:pt x="38327" y="1841"/>
                  </a:lnTo>
                  <a:cubicBezTo>
                    <a:pt x="38530" y="1841"/>
                    <a:pt x="38690" y="1667"/>
                    <a:pt x="38690" y="1479"/>
                  </a:cubicBezTo>
                  <a:lnTo>
                    <a:pt x="38690" y="362"/>
                  </a:lnTo>
                  <a:cubicBezTo>
                    <a:pt x="38690" y="174"/>
                    <a:pt x="38530" y="0"/>
                    <a:pt x="38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5" name="Google Shape;2465;p62"/>
            <p:cNvSpPr/>
            <p:nvPr/>
          </p:nvSpPr>
          <p:spPr>
            <a:xfrm>
              <a:off x="5063669" y="2034984"/>
              <a:ext cx="1574098" cy="56723"/>
            </a:xfrm>
            <a:custGeom>
              <a:avLst/>
              <a:gdLst/>
              <a:ahLst/>
              <a:cxnLst/>
              <a:rect l="l" t="t" r="r" b="b"/>
              <a:pathLst>
                <a:path w="14902" h="537" extrusionOk="0">
                  <a:moveTo>
                    <a:pt x="363" y="0"/>
                  </a:moveTo>
                  <a:cubicBezTo>
                    <a:pt x="0" y="0"/>
                    <a:pt x="0" y="537"/>
                    <a:pt x="363" y="537"/>
                  </a:cubicBezTo>
                  <a:lnTo>
                    <a:pt x="14539" y="537"/>
                  </a:lnTo>
                  <a:cubicBezTo>
                    <a:pt x="14902" y="537"/>
                    <a:pt x="14902" y="0"/>
                    <a:pt x="14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6" name="Google Shape;2466;p62"/>
            <p:cNvSpPr/>
            <p:nvPr/>
          </p:nvSpPr>
          <p:spPr>
            <a:xfrm>
              <a:off x="6778583" y="2034984"/>
              <a:ext cx="689130" cy="56723"/>
            </a:xfrm>
            <a:custGeom>
              <a:avLst/>
              <a:gdLst/>
              <a:ahLst/>
              <a:cxnLst/>
              <a:rect l="l" t="t" r="r" b="b"/>
              <a:pathLst>
                <a:path w="6524" h="537" extrusionOk="0">
                  <a:moveTo>
                    <a:pt x="363" y="0"/>
                  </a:moveTo>
                  <a:cubicBezTo>
                    <a:pt x="0" y="0"/>
                    <a:pt x="0" y="537"/>
                    <a:pt x="363" y="537"/>
                  </a:cubicBezTo>
                  <a:lnTo>
                    <a:pt x="6161" y="537"/>
                  </a:lnTo>
                  <a:cubicBezTo>
                    <a:pt x="6523" y="537"/>
                    <a:pt x="6523" y="0"/>
                    <a:pt x="6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7" name="Google Shape;2467;p62"/>
            <p:cNvSpPr/>
            <p:nvPr/>
          </p:nvSpPr>
          <p:spPr>
            <a:xfrm>
              <a:off x="4953391" y="1791506"/>
              <a:ext cx="70561" cy="70561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1"/>
                  </a:moveTo>
                  <a:cubicBezTo>
                    <a:pt x="146" y="1"/>
                    <a:pt x="1" y="146"/>
                    <a:pt x="1" y="334"/>
                  </a:cubicBezTo>
                  <a:cubicBezTo>
                    <a:pt x="1" y="522"/>
                    <a:pt x="146" y="667"/>
                    <a:pt x="334" y="667"/>
                  </a:cubicBezTo>
                  <a:cubicBezTo>
                    <a:pt x="522" y="667"/>
                    <a:pt x="667" y="522"/>
                    <a:pt x="667" y="334"/>
                  </a:cubicBezTo>
                  <a:cubicBezTo>
                    <a:pt x="667" y="146"/>
                    <a:pt x="522" y="1"/>
                    <a:pt x="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8" name="Google Shape;2468;p62"/>
            <p:cNvSpPr/>
            <p:nvPr/>
          </p:nvSpPr>
          <p:spPr>
            <a:xfrm>
              <a:off x="5094302" y="1791506"/>
              <a:ext cx="72040" cy="70561"/>
            </a:xfrm>
            <a:custGeom>
              <a:avLst/>
              <a:gdLst/>
              <a:ahLst/>
              <a:cxnLst/>
              <a:rect l="l" t="t" r="r" b="b"/>
              <a:pathLst>
                <a:path w="682" h="668" extrusionOk="0">
                  <a:moveTo>
                    <a:pt x="334" y="1"/>
                  </a:moveTo>
                  <a:cubicBezTo>
                    <a:pt x="160" y="1"/>
                    <a:pt x="0" y="146"/>
                    <a:pt x="0" y="334"/>
                  </a:cubicBezTo>
                  <a:cubicBezTo>
                    <a:pt x="0" y="522"/>
                    <a:pt x="160" y="667"/>
                    <a:pt x="334" y="667"/>
                  </a:cubicBezTo>
                  <a:cubicBezTo>
                    <a:pt x="522" y="667"/>
                    <a:pt x="682" y="522"/>
                    <a:pt x="682" y="334"/>
                  </a:cubicBezTo>
                  <a:cubicBezTo>
                    <a:pt x="682" y="146"/>
                    <a:pt x="522" y="1"/>
                    <a:pt x="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9" name="Google Shape;2469;p62"/>
            <p:cNvSpPr/>
            <p:nvPr/>
          </p:nvSpPr>
          <p:spPr>
            <a:xfrm>
              <a:off x="5235108" y="1791506"/>
              <a:ext cx="70561" cy="70561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1"/>
                  </a:moveTo>
                  <a:cubicBezTo>
                    <a:pt x="160" y="1"/>
                    <a:pt x="1" y="146"/>
                    <a:pt x="1" y="334"/>
                  </a:cubicBezTo>
                  <a:cubicBezTo>
                    <a:pt x="1" y="522"/>
                    <a:pt x="160" y="667"/>
                    <a:pt x="334" y="667"/>
                  </a:cubicBezTo>
                  <a:cubicBezTo>
                    <a:pt x="523" y="667"/>
                    <a:pt x="668" y="522"/>
                    <a:pt x="668" y="334"/>
                  </a:cubicBezTo>
                  <a:cubicBezTo>
                    <a:pt x="668" y="146"/>
                    <a:pt x="523" y="1"/>
                    <a:pt x="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0" name="Google Shape;2470;p62"/>
            <p:cNvSpPr/>
            <p:nvPr/>
          </p:nvSpPr>
          <p:spPr>
            <a:xfrm>
              <a:off x="4322570" y="3303750"/>
              <a:ext cx="1895636" cy="1052075"/>
            </a:xfrm>
            <a:custGeom>
              <a:avLst/>
              <a:gdLst/>
              <a:ahLst/>
              <a:cxnLst/>
              <a:rect l="l" t="t" r="r" b="b"/>
              <a:pathLst>
                <a:path w="17946" h="9960" extrusionOk="0">
                  <a:moveTo>
                    <a:pt x="0" y="1"/>
                  </a:moveTo>
                  <a:lnTo>
                    <a:pt x="0" y="9423"/>
                  </a:lnTo>
                  <a:cubicBezTo>
                    <a:pt x="0" y="9713"/>
                    <a:pt x="246" y="9959"/>
                    <a:pt x="551" y="9959"/>
                  </a:cubicBezTo>
                  <a:lnTo>
                    <a:pt x="17395" y="9959"/>
                  </a:lnTo>
                  <a:cubicBezTo>
                    <a:pt x="17699" y="9959"/>
                    <a:pt x="17946" y="9713"/>
                    <a:pt x="17946" y="9423"/>
                  </a:cubicBezTo>
                  <a:lnTo>
                    <a:pt x="1794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1" name="Google Shape;2471;p62"/>
            <p:cNvSpPr/>
            <p:nvPr/>
          </p:nvSpPr>
          <p:spPr>
            <a:xfrm>
              <a:off x="4322570" y="3179740"/>
              <a:ext cx="1895636" cy="124115"/>
            </a:xfrm>
            <a:custGeom>
              <a:avLst/>
              <a:gdLst/>
              <a:ahLst/>
              <a:cxnLst/>
              <a:rect l="l" t="t" r="r" b="b"/>
              <a:pathLst>
                <a:path w="17946" h="1175" extrusionOk="0">
                  <a:moveTo>
                    <a:pt x="551" y="0"/>
                  </a:moveTo>
                  <a:cubicBezTo>
                    <a:pt x="246" y="0"/>
                    <a:pt x="0" y="247"/>
                    <a:pt x="0" y="551"/>
                  </a:cubicBezTo>
                  <a:lnTo>
                    <a:pt x="0" y="1175"/>
                  </a:lnTo>
                  <a:lnTo>
                    <a:pt x="17946" y="1175"/>
                  </a:lnTo>
                  <a:lnTo>
                    <a:pt x="17946" y="551"/>
                  </a:lnTo>
                  <a:cubicBezTo>
                    <a:pt x="17946" y="247"/>
                    <a:pt x="17699" y="0"/>
                    <a:pt x="1739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72" name="Google Shape;2472;p62"/>
          <p:cNvGrpSpPr/>
          <p:nvPr/>
        </p:nvGrpSpPr>
        <p:grpSpPr>
          <a:xfrm>
            <a:off x="6847645" y="1566392"/>
            <a:ext cx="1068818" cy="1032987"/>
            <a:chOff x="8429700" y="549598"/>
            <a:chExt cx="3880967" cy="3750859"/>
          </a:xfrm>
        </p:grpSpPr>
        <p:sp>
          <p:nvSpPr>
            <p:cNvPr id="2473" name="Google Shape;2473;p62"/>
            <p:cNvSpPr/>
            <p:nvPr/>
          </p:nvSpPr>
          <p:spPr>
            <a:xfrm>
              <a:off x="9869980" y="549598"/>
              <a:ext cx="2400468" cy="2760204"/>
            </a:xfrm>
            <a:custGeom>
              <a:avLst/>
              <a:gdLst/>
              <a:ahLst/>
              <a:cxnLst/>
              <a:rect l="l" t="t" r="r" b="b"/>
              <a:pathLst>
                <a:path w="27292" h="31382" extrusionOk="0">
                  <a:moveTo>
                    <a:pt x="13035" y="55"/>
                  </a:moveTo>
                  <a:cubicBezTo>
                    <a:pt x="13728" y="1"/>
                    <a:pt x="14531" y="274"/>
                    <a:pt x="15134" y="548"/>
                  </a:cubicBezTo>
                  <a:cubicBezTo>
                    <a:pt x="16923" y="1333"/>
                    <a:pt x="18621" y="2264"/>
                    <a:pt x="20245" y="3195"/>
                  </a:cubicBezTo>
                  <a:cubicBezTo>
                    <a:pt x="20775" y="3487"/>
                    <a:pt x="21322" y="3834"/>
                    <a:pt x="21906" y="4126"/>
                  </a:cubicBezTo>
                  <a:cubicBezTo>
                    <a:pt x="23057" y="4710"/>
                    <a:pt x="24152" y="5167"/>
                    <a:pt x="25302" y="5897"/>
                  </a:cubicBezTo>
                  <a:cubicBezTo>
                    <a:pt x="25923" y="6280"/>
                    <a:pt x="26598" y="6755"/>
                    <a:pt x="26835" y="7376"/>
                  </a:cubicBezTo>
                  <a:cubicBezTo>
                    <a:pt x="27292" y="8544"/>
                    <a:pt x="26744" y="9986"/>
                    <a:pt x="26324" y="10826"/>
                  </a:cubicBezTo>
                  <a:cubicBezTo>
                    <a:pt x="25831" y="11830"/>
                    <a:pt x="25302" y="12761"/>
                    <a:pt x="24846" y="13674"/>
                  </a:cubicBezTo>
                  <a:cubicBezTo>
                    <a:pt x="23842" y="15609"/>
                    <a:pt x="22892" y="17361"/>
                    <a:pt x="21852" y="19351"/>
                  </a:cubicBezTo>
                  <a:cubicBezTo>
                    <a:pt x="20793" y="21323"/>
                    <a:pt x="19862" y="23203"/>
                    <a:pt x="18931" y="25101"/>
                  </a:cubicBezTo>
                  <a:cubicBezTo>
                    <a:pt x="18255" y="26507"/>
                    <a:pt x="17434" y="27967"/>
                    <a:pt x="16686" y="29373"/>
                  </a:cubicBezTo>
                  <a:cubicBezTo>
                    <a:pt x="16266" y="30158"/>
                    <a:pt x="15937" y="30943"/>
                    <a:pt x="15097" y="31253"/>
                  </a:cubicBezTo>
                  <a:cubicBezTo>
                    <a:pt x="14824" y="31345"/>
                    <a:pt x="14550" y="31381"/>
                    <a:pt x="14276" y="31345"/>
                  </a:cubicBezTo>
                  <a:cubicBezTo>
                    <a:pt x="13600" y="31272"/>
                    <a:pt x="12943" y="30888"/>
                    <a:pt x="12341" y="30596"/>
                  </a:cubicBezTo>
                  <a:cubicBezTo>
                    <a:pt x="11720" y="30304"/>
                    <a:pt x="11118" y="29975"/>
                    <a:pt x="10570" y="29665"/>
                  </a:cubicBezTo>
                  <a:cubicBezTo>
                    <a:pt x="8343" y="28424"/>
                    <a:pt x="5714" y="27237"/>
                    <a:pt x="3487" y="25923"/>
                  </a:cubicBezTo>
                  <a:cubicBezTo>
                    <a:pt x="2428" y="25284"/>
                    <a:pt x="1150" y="24517"/>
                    <a:pt x="603" y="23422"/>
                  </a:cubicBezTo>
                  <a:cubicBezTo>
                    <a:pt x="0" y="22162"/>
                    <a:pt x="804" y="20392"/>
                    <a:pt x="1315" y="19369"/>
                  </a:cubicBezTo>
                  <a:cubicBezTo>
                    <a:pt x="1808" y="18365"/>
                    <a:pt x="2301" y="17507"/>
                    <a:pt x="2793" y="16668"/>
                  </a:cubicBezTo>
                  <a:cubicBezTo>
                    <a:pt x="3323" y="15755"/>
                    <a:pt x="3852" y="14842"/>
                    <a:pt x="4327" y="14002"/>
                  </a:cubicBezTo>
                  <a:cubicBezTo>
                    <a:pt x="5386" y="12213"/>
                    <a:pt x="6353" y="10388"/>
                    <a:pt x="7229" y="8508"/>
                  </a:cubicBezTo>
                  <a:cubicBezTo>
                    <a:pt x="7649" y="7576"/>
                    <a:pt x="8142" y="6554"/>
                    <a:pt x="8599" y="5678"/>
                  </a:cubicBezTo>
                  <a:cubicBezTo>
                    <a:pt x="9292" y="4382"/>
                    <a:pt x="10077" y="2940"/>
                    <a:pt x="10899" y="1680"/>
                  </a:cubicBezTo>
                  <a:cubicBezTo>
                    <a:pt x="11154" y="1242"/>
                    <a:pt x="11465" y="859"/>
                    <a:pt x="11830" y="512"/>
                  </a:cubicBezTo>
                  <a:cubicBezTo>
                    <a:pt x="12177" y="238"/>
                    <a:pt x="12596" y="74"/>
                    <a:pt x="13035" y="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4" name="Google Shape;2474;p62"/>
            <p:cNvSpPr/>
            <p:nvPr/>
          </p:nvSpPr>
          <p:spPr>
            <a:xfrm>
              <a:off x="10772320" y="2600026"/>
              <a:ext cx="493076" cy="574874"/>
            </a:xfrm>
            <a:custGeom>
              <a:avLst/>
              <a:gdLst/>
              <a:ahLst/>
              <a:cxnLst/>
              <a:rect l="l" t="t" r="r" b="b"/>
              <a:pathLst>
                <a:path w="5606" h="6536" extrusionOk="0">
                  <a:moveTo>
                    <a:pt x="3250" y="183"/>
                  </a:moveTo>
                  <a:cubicBezTo>
                    <a:pt x="3195" y="420"/>
                    <a:pt x="2922" y="384"/>
                    <a:pt x="2794" y="420"/>
                  </a:cubicBezTo>
                  <a:cubicBezTo>
                    <a:pt x="1753" y="712"/>
                    <a:pt x="767" y="1388"/>
                    <a:pt x="749" y="2757"/>
                  </a:cubicBezTo>
                  <a:cubicBezTo>
                    <a:pt x="713" y="4181"/>
                    <a:pt x="1954" y="5313"/>
                    <a:pt x="3378" y="5112"/>
                  </a:cubicBezTo>
                  <a:cubicBezTo>
                    <a:pt x="3944" y="5057"/>
                    <a:pt x="4455" y="4783"/>
                    <a:pt x="4820" y="4363"/>
                  </a:cubicBezTo>
                  <a:cubicBezTo>
                    <a:pt x="4948" y="4236"/>
                    <a:pt x="5057" y="3943"/>
                    <a:pt x="5349" y="4071"/>
                  </a:cubicBezTo>
                  <a:cubicBezTo>
                    <a:pt x="5605" y="4546"/>
                    <a:pt x="5057" y="4929"/>
                    <a:pt x="4729" y="5148"/>
                  </a:cubicBezTo>
                  <a:cubicBezTo>
                    <a:pt x="2703" y="6536"/>
                    <a:pt x="1" y="4929"/>
                    <a:pt x="256" y="2483"/>
                  </a:cubicBezTo>
                  <a:cubicBezTo>
                    <a:pt x="366" y="1315"/>
                    <a:pt x="1333" y="183"/>
                    <a:pt x="2520" y="55"/>
                  </a:cubicBezTo>
                  <a:cubicBezTo>
                    <a:pt x="2776" y="0"/>
                    <a:pt x="3031" y="37"/>
                    <a:pt x="3250" y="1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5" name="Google Shape;2475;p62"/>
            <p:cNvSpPr/>
            <p:nvPr/>
          </p:nvSpPr>
          <p:spPr>
            <a:xfrm>
              <a:off x="10867049" y="2696338"/>
              <a:ext cx="346895" cy="334053"/>
            </a:xfrm>
            <a:custGeom>
              <a:avLst/>
              <a:gdLst/>
              <a:ahLst/>
              <a:cxnLst/>
              <a:rect l="l" t="t" r="r" b="b"/>
              <a:pathLst>
                <a:path w="3944" h="3798" extrusionOk="0">
                  <a:moveTo>
                    <a:pt x="1863" y="37"/>
                  </a:moveTo>
                  <a:cubicBezTo>
                    <a:pt x="2246" y="1"/>
                    <a:pt x="2611" y="55"/>
                    <a:pt x="2958" y="220"/>
                  </a:cubicBezTo>
                  <a:cubicBezTo>
                    <a:pt x="3615" y="603"/>
                    <a:pt x="3944" y="1370"/>
                    <a:pt x="3780" y="2118"/>
                  </a:cubicBezTo>
                  <a:cubicBezTo>
                    <a:pt x="3597" y="2848"/>
                    <a:pt x="2356" y="3798"/>
                    <a:pt x="1279" y="3268"/>
                  </a:cubicBezTo>
                  <a:cubicBezTo>
                    <a:pt x="877" y="3031"/>
                    <a:pt x="585" y="2666"/>
                    <a:pt x="439" y="2246"/>
                  </a:cubicBezTo>
                  <a:cubicBezTo>
                    <a:pt x="1" y="1206"/>
                    <a:pt x="731" y="55"/>
                    <a:pt x="1863" y="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6" name="Google Shape;2476;p62"/>
            <p:cNvSpPr/>
            <p:nvPr/>
          </p:nvSpPr>
          <p:spPr>
            <a:xfrm>
              <a:off x="11008394" y="2720438"/>
              <a:ext cx="97982" cy="239326"/>
            </a:xfrm>
            <a:custGeom>
              <a:avLst/>
              <a:gdLst/>
              <a:ahLst/>
              <a:cxnLst/>
              <a:rect l="l" t="t" r="r" b="b"/>
              <a:pathLst>
                <a:path w="1114" h="2721" extrusionOk="0">
                  <a:moveTo>
                    <a:pt x="292" y="1"/>
                  </a:moveTo>
                  <a:cubicBezTo>
                    <a:pt x="639" y="475"/>
                    <a:pt x="840" y="1242"/>
                    <a:pt x="950" y="1972"/>
                  </a:cubicBezTo>
                  <a:cubicBezTo>
                    <a:pt x="986" y="2191"/>
                    <a:pt x="1114" y="2483"/>
                    <a:pt x="931" y="2666"/>
                  </a:cubicBezTo>
                  <a:cubicBezTo>
                    <a:pt x="639" y="2721"/>
                    <a:pt x="584" y="2410"/>
                    <a:pt x="493" y="2209"/>
                  </a:cubicBezTo>
                  <a:cubicBezTo>
                    <a:pt x="420" y="1990"/>
                    <a:pt x="347" y="1753"/>
                    <a:pt x="292" y="1552"/>
                  </a:cubicBezTo>
                  <a:cubicBezTo>
                    <a:pt x="183" y="1096"/>
                    <a:pt x="0" y="439"/>
                    <a:pt x="73" y="92"/>
                  </a:cubicBezTo>
                  <a:cubicBezTo>
                    <a:pt x="55" y="55"/>
                    <a:pt x="92" y="19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7" name="Google Shape;2477;p62"/>
            <p:cNvSpPr/>
            <p:nvPr/>
          </p:nvSpPr>
          <p:spPr>
            <a:xfrm>
              <a:off x="11077440" y="2097446"/>
              <a:ext cx="492988" cy="576545"/>
            </a:xfrm>
            <a:custGeom>
              <a:avLst/>
              <a:gdLst/>
              <a:ahLst/>
              <a:cxnLst/>
              <a:rect l="l" t="t" r="r" b="b"/>
              <a:pathLst>
                <a:path w="5605" h="6555" extrusionOk="0">
                  <a:moveTo>
                    <a:pt x="3250" y="201"/>
                  </a:moveTo>
                  <a:cubicBezTo>
                    <a:pt x="3195" y="402"/>
                    <a:pt x="2939" y="384"/>
                    <a:pt x="2793" y="420"/>
                  </a:cubicBezTo>
                  <a:cubicBezTo>
                    <a:pt x="1753" y="712"/>
                    <a:pt x="785" y="1388"/>
                    <a:pt x="749" y="2757"/>
                  </a:cubicBezTo>
                  <a:cubicBezTo>
                    <a:pt x="712" y="4181"/>
                    <a:pt x="1954" y="5313"/>
                    <a:pt x="3377" y="5130"/>
                  </a:cubicBezTo>
                  <a:cubicBezTo>
                    <a:pt x="3943" y="5075"/>
                    <a:pt x="4454" y="4802"/>
                    <a:pt x="4820" y="4363"/>
                  </a:cubicBezTo>
                  <a:cubicBezTo>
                    <a:pt x="4947" y="4236"/>
                    <a:pt x="5057" y="3944"/>
                    <a:pt x="5349" y="4071"/>
                  </a:cubicBezTo>
                  <a:cubicBezTo>
                    <a:pt x="5605" y="4564"/>
                    <a:pt x="5057" y="4929"/>
                    <a:pt x="4728" y="5167"/>
                  </a:cubicBezTo>
                  <a:cubicBezTo>
                    <a:pt x="2702" y="6554"/>
                    <a:pt x="0" y="4929"/>
                    <a:pt x="256" y="2501"/>
                  </a:cubicBezTo>
                  <a:cubicBezTo>
                    <a:pt x="365" y="1333"/>
                    <a:pt x="1315" y="201"/>
                    <a:pt x="2519" y="55"/>
                  </a:cubicBezTo>
                  <a:cubicBezTo>
                    <a:pt x="2775" y="1"/>
                    <a:pt x="3031" y="55"/>
                    <a:pt x="3250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8" name="Google Shape;2478;p62"/>
            <p:cNvSpPr/>
            <p:nvPr/>
          </p:nvSpPr>
          <p:spPr>
            <a:xfrm>
              <a:off x="11191431" y="2195429"/>
              <a:ext cx="329216" cy="334053"/>
            </a:xfrm>
            <a:custGeom>
              <a:avLst/>
              <a:gdLst/>
              <a:ahLst/>
              <a:cxnLst/>
              <a:rect l="l" t="t" r="r" b="b"/>
              <a:pathLst>
                <a:path w="3743" h="3798" extrusionOk="0">
                  <a:moveTo>
                    <a:pt x="1662" y="37"/>
                  </a:moveTo>
                  <a:cubicBezTo>
                    <a:pt x="2027" y="0"/>
                    <a:pt x="2410" y="55"/>
                    <a:pt x="2739" y="201"/>
                  </a:cubicBezTo>
                  <a:cubicBezTo>
                    <a:pt x="3396" y="584"/>
                    <a:pt x="3743" y="1351"/>
                    <a:pt x="3578" y="2099"/>
                  </a:cubicBezTo>
                  <a:cubicBezTo>
                    <a:pt x="3378" y="2848"/>
                    <a:pt x="2154" y="3797"/>
                    <a:pt x="1059" y="3268"/>
                  </a:cubicBezTo>
                  <a:cubicBezTo>
                    <a:pt x="676" y="3030"/>
                    <a:pt x="365" y="2665"/>
                    <a:pt x="238" y="2245"/>
                  </a:cubicBezTo>
                  <a:cubicBezTo>
                    <a:pt x="0" y="1387"/>
                    <a:pt x="420" y="475"/>
                    <a:pt x="1223" y="110"/>
                  </a:cubicBezTo>
                  <a:cubicBezTo>
                    <a:pt x="1369" y="55"/>
                    <a:pt x="1516" y="37"/>
                    <a:pt x="1662" y="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9" name="Google Shape;2479;p62"/>
            <p:cNvSpPr/>
            <p:nvPr/>
          </p:nvSpPr>
          <p:spPr>
            <a:xfrm>
              <a:off x="11313425" y="2217858"/>
              <a:ext cx="99653" cy="240909"/>
            </a:xfrm>
            <a:custGeom>
              <a:avLst/>
              <a:gdLst/>
              <a:ahLst/>
              <a:cxnLst/>
              <a:rect l="l" t="t" r="r" b="b"/>
              <a:pathLst>
                <a:path w="1133" h="2739" extrusionOk="0">
                  <a:moveTo>
                    <a:pt x="311" y="19"/>
                  </a:moveTo>
                  <a:cubicBezTo>
                    <a:pt x="640" y="494"/>
                    <a:pt x="840" y="1260"/>
                    <a:pt x="968" y="1990"/>
                  </a:cubicBezTo>
                  <a:cubicBezTo>
                    <a:pt x="1005" y="2210"/>
                    <a:pt x="1133" y="2483"/>
                    <a:pt x="932" y="2666"/>
                  </a:cubicBezTo>
                  <a:cubicBezTo>
                    <a:pt x="658" y="2739"/>
                    <a:pt x="585" y="2429"/>
                    <a:pt x="512" y="2210"/>
                  </a:cubicBezTo>
                  <a:cubicBezTo>
                    <a:pt x="421" y="2009"/>
                    <a:pt x="366" y="1753"/>
                    <a:pt x="311" y="1552"/>
                  </a:cubicBezTo>
                  <a:cubicBezTo>
                    <a:pt x="183" y="1096"/>
                    <a:pt x="1" y="439"/>
                    <a:pt x="74" y="110"/>
                  </a:cubicBezTo>
                  <a:cubicBezTo>
                    <a:pt x="74" y="55"/>
                    <a:pt x="92" y="19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0" name="Google Shape;2480;p62"/>
            <p:cNvSpPr/>
            <p:nvPr/>
          </p:nvSpPr>
          <p:spPr>
            <a:xfrm>
              <a:off x="11337525" y="1601287"/>
              <a:ext cx="494659" cy="574962"/>
            </a:xfrm>
            <a:custGeom>
              <a:avLst/>
              <a:gdLst/>
              <a:ahLst/>
              <a:cxnLst/>
              <a:rect l="l" t="t" r="r" b="b"/>
              <a:pathLst>
                <a:path w="5624" h="6537" extrusionOk="0">
                  <a:moveTo>
                    <a:pt x="3250" y="183"/>
                  </a:moveTo>
                  <a:cubicBezTo>
                    <a:pt x="3195" y="402"/>
                    <a:pt x="2940" y="384"/>
                    <a:pt x="2794" y="421"/>
                  </a:cubicBezTo>
                  <a:cubicBezTo>
                    <a:pt x="1753" y="713"/>
                    <a:pt x="767" y="1388"/>
                    <a:pt x="749" y="2757"/>
                  </a:cubicBezTo>
                  <a:cubicBezTo>
                    <a:pt x="712" y="4181"/>
                    <a:pt x="1972" y="5313"/>
                    <a:pt x="3396" y="5130"/>
                  </a:cubicBezTo>
                  <a:cubicBezTo>
                    <a:pt x="3944" y="5057"/>
                    <a:pt x="4473" y="4802"/>
                    <a:pt x="4838" y="4364"/>
                  </a:cubicBezTo>
                  <a:cubicBezTo>
                    <a:pt x="4948" y="4236"/>
                    <a:pt x="5057" y="3944"/>
                    <a:pt x="5368" y="4072"/>
                  </a:cubicBezTo>
                  <a:cubicBezTo>
                    <a:pt x="5623" y="4564"/>
                    <a:pt x="5057" y="4930"/>
                    <a:pt x="4729" y="5149"/>
                  </a:cubicBezTo>
                  <a:cubicBezTo>
                    <a:pt x="2721" y="6536"/>
                    <a:pt x="1" y="4930"/>
                    <a:pt x="256" y="2483"/>
                  </a:cubicBezTo>
                  <a:cubicBezTo>
                    <a:pt x="366" y="1333"/>
                    <a:pt x="1333" y="183"/>
                    <a:pt x="2538" y="55"/>
                  </a:cubicBezTo>
                  <a:cubicBezTo>
                    <a:pt x="2775" y="1"/>
                    <a:pt x="3031" y="37"/>
                    <a:pt x="3250" y="1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1" name="Google Shape;2481;p62"/>
            <p:cNvSpPr/>
            <p:nvPr/>
          </p:nvSpPr>
          <p:spPr>
            <a:xfrm>
              <a:off x="11451516" y="1697686"/>
              <a:ext cx="327632" cy="334053"/>
            </a:xfrm>
            <a:custGeom>
              <a:avLst/>
              <a:gdLst/>
              <a:ahLst/>
              <a:cxnLst/>
              <a:rect l="l" t="t" r="r" b="b"/>
              <a:pathLst>
                <a:path w="3725" h="3798" extrusionOk="0">
                  <a:moveTo>
                    <a:pt x="1662" y="55"/>
                  </a:moveTo>
                  <a:cubicBezTo>
                    <a:pt x="2027" y="0"/>
                    <a:pt x="2392" y="55"/>
                    <a:pt x="2739" y="219"/>
                  </a:cubicBezTo>
                  <a:cubicBezTo>
                    <a:pt x="3396" y="602"/>
                    <a:pt x="3725" y="1369"/>
                    <a:pt x="3560" y="2118"/>
                  </a:cubicBezTo>
                  <a:cubicBezTo>
                    <a:pt x="3378" y="2848"/>
                    <a:pt x="2136" y="3797"/>
                    <a:pt x="1059" y="3268"/>
                  </a:cubicBezTo>
                  <a:cubicBezTo>
                    <a:pt x="658" y="3030"/>
                    <a:pt x="366" y="2665"/>
                    <a:pt x="238" y="2245"/>
                  </a:cubicBezTo>
                  <a:cubicBezTo>
                    <a:pt x="1" y="1387"/>
                    <a:pt x="421" y="493"/>
                    <a:pt x="1224" y="110"/>
                  </a:cubicBezTo>
                  <a:cubicBezTo>
                    <a:pt x="1370" y="73"/>
                    <a:pt x="1516" y="55"/>
                    <a:pt x="1662" y="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2" name="Google Shape;2482;p62"/>
            <p:cNvSpPr/>
            <p:nvPr/>
          </p:nvSpPr>
          <p:spPr>
            <a:xfrm>
              <a:off x="11573599" y="1721698"/>
              <a:ext cx="99565" cy="239326"/>
            </a:xfrm>
            <a:custGeom>
              <a:avLst/>
              <a:gdLst/>
              <a:ahLst/>
              <a:cxnLst/>
              <a:rect l="l" t="t" r="r" b="b"/>
              <a:pathLst>
                <a:path w="1132" h="2721" extrusionOk="0">
                  <a:moveTo>
                    <a:pt x="310" y="1"/>
                  </a:moveTo>
                  <a:cubicBezTo>
                    <a:pt x="639" y="475"/>
                    <a:pt x="840" y="1242"/>
                    <a:pt x="968" y="1972"/>
                  </a:cubicBezTo>
                  <a:cubicBezTo>
                    <a:pt x="1004" y="2210"/>
                    <a:pt x="1132" y="2484"/>
                    <a:pt x="931" y="2666"/>
                  </a:cubicBezTo>
                  <a:cubicBezTo>
                    <a:pt x="657" y="2721"/>
                    <a:pt x="584" y="2411"/>
                    <a:pt x="493" y="2210"/>
                  </a:cubicBezTo>
                  <a:cubicBezTo>
                    <a:pt x="420" y="1991"/>
                    <a:pt x="365" y="1753"/>
                    <a:pt x="310" y="1553"/>
                  </a:cubicBezTo>
                  <a:cubicBezTo>
                    <a:pt x="183" y="1096"/>
                    <a:pt x="0" y="439"/>
                    <a:pt x="73" y="92"/>
                  </a:cubicBezTo>
                  <a:cubicBezTo>
                    <a:pt x="73" y="56"/>
                    <a:pt x="91" y="19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3" name="Google Shape;2483;p62"/>
            <p:cNvSpPr/>
            <p:nvPr/>
          </p:nvSpPr>
          <p:spPr>
            <a:xfrm>
              <a:off x="11613707" y="1065020"/>
              <a:ext cx="491405" cy="573291"/>
            </a:xfrm>
            <a:custGeom>
              <a:avLst/>
              <a:gdLst/>
              <a:ahLst/>
              <a:cxnLst/>
              <a:rect l="l" t="t" r="r" b="b"/>
              <a:pathLst>
                <a:path w="5587" h="6518" extrusionOk="0">
                  <a:moveTo>
                    <a:pt x="3250" y="183"/>
                  </a:moveTo>
                  <a:cubicBezTo>
                    <a:pt x="3195" y="402"/>
                    <a:pt x="2921" y="366"/>
                    <a:pt x="2793" y="402"/>
                  </a:cubicBezTo>
                  <a:cubicBezTo>
                    <a:pt x="1753" y="712"/>
                    <a:pt x="767" y="1370"/>
                    <a:pt x="731" y="2739"/>
                  </a:cubicBezTo>
                  <a:cubicBezTo>
                    <a:pt x="694" y="4181"/>
                    <a:pt x="1935" y="5313"/>
                    <a:pt x="3359" y="5112"/>
                  </a:cubicBezTo>
                  <a:cubicBezTo>
                    <a:pt x="3925" y="5057"/>
                    <a:pt x="4436" y="4783"/>
                    <a:pt x="4820" y="4363"/>
                  </a:cubicBezTo>
                  <a:cubicBezTo>
                    <a:pt x="4929" y="4217"/>
                    <a:pt x="5039" y="3925"/>
                    <a:pt x="5331" y="4053"/>
                  </a:cubicBezTo>
                  <a:cubicBezTo>
                    <a:pt x="5586" y="4546"/>
                    <a:pt x="5039" y="4929"/>
                    <a:pt x="4710" y="5148"/>
                  </a:cubicBezTo>
                  <a:cubicBezTo>
                    <a:pt x="2702" y="6518"/>
                    <a:pt x="0" y="4911"/>
                    <a:pt x="256" y="2483"/>
                  </a:cubicBezTo>
                  <a:cubicBezTo>
                    <a:pt x="366" y="1315"/>
                    <a:pt x="1315" y="183"/>
                    <a:pt x="2520" y="55"/>
                  </a:cubicBezTo>
                  <a:cubicBezTo>
                    <a:pt x="2775" y="1"/>
                    <a:pt x="3031" y="37"/>
                    <a:pt x="3250" y="1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4" name="Google Shape;2484;p62"/>
            <p:cNvSpPr/>
            <p:nvPr/>
          </p:nvSpPr>
          <p:spPr>
            <a:xfrm>
              <a:off x="11727698" y="1161331"/>
              <a:ext cx="327632" cy="334053"/>
            </a:xfrm>
            <a:custGeom>
              <a:avLst/>
              <a:gdLst/>
              <a:ahLst/>
              <a:cxnLst/>
              <a:rect l="l" t="t" r="r" b="b"/>
              <a:pathLst>
                <a:path w="3725" h="3798" extrusionOk="0">
                  <a:moveTo>
                    <a:pt x="1643" y="37"/>
                  </a:moveTo>
                  <a:cubicBezTo>
                    <a:pt x="2027" y="1"/>
                    <a:pt x="2392" y="56"/>
                    <a:pt x="2739" y="202"/>
                  </a:cubicBezTo>
                  <a:cubicBezTo>
                    <a:pt x="3396" y="603"/>
                    <a:pt x="3725" y="1370"/>
                    <a:pt x="3560" y="2118"/>
                  </a:cubicBezTo>
                  <a:cubicBezTo>
                    <a:pt x="3359" y="2849"/>
                    <a:pt x="2136" y="3798"/>
                    <a:pt x="1041" y="3250"/>
                  </a:cubicBezTo>
                  <a:cubicBezTo>
                    <a:pt x="658" y="3031"/>
                    <a:pt x="366" y="2666"/>
                    <a:pt x="220" y="2246"/>
                  </a:cubicBezTo>
                  <a:cubicBezTo>
                    <a:pt x="1" y="1388"/>
                    <a:pt x="420" y="475"/>
                    <a:pt x="1205" y="92"/>
                  </a:cubicBezTo>
                  <a:cubicBezTo>
                    <a:pt x="1351" y="56"/>
                    <a:pt x="1497" y="37"/>
                    <a:pt x="1643" y="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5" name="Google Shape;2485;p62"/>
            <p:cNvSpPr/>
            <p:nvPr/>
          </p:nvSpPr>
          <p:spPr>
            <a:xfrm>
              <a:off x="11849693" y="1185431"/>
              <a:ext cx="99653" cy="239326"/>
            </a:xfrm>
            <a:custGeom>
              <a:avLst/>
              <a:gdLst/>
              <a:ahLst/>
              <a:cxnLst/>
              <a:rect l="l" t="t" r="r" b="b"/>
              <a:pathLst>
                <a:path w="1133" h="2721" extrusionOk="0">
                  <a:moveTo>
                    <a:pt x="311" y="1"/>
                  </a:moveTo>
                  <a:cubicBezTo>
                    <a:pt x="640" y="475"/>
                    <a:pt x="841" y="1242"/>
                    <a:pt x="968" y="1972"/>
                  </a:cubicBezTo>
                  <a:cubicBezTo>
                    <a:pt x="1005" y="2210"/>
                    <a:pt x="1133" y="2483"/>
                    <a:pt x="932" y="2666"/>
                  </a:cubicBezTo>
                  <a:cubicBezTo>
                    <a:pt x="658" y="2721"/>
                    <a:pt x="585" y="2410"/>
                    <a:pt x="494" y="2210"/>
                  </a:cubicBezTo>
                  <a:cubicBezTo>
                    <a:pt x="421" y="1990"/>
                    <a:pt x="366" y="1753"/>
                    <a:pt x="293" y="1552"/>
                  </a:cubicBezTo>
                  <a:cubicBezTo>
                    <a:pt x="183" y="1096"/>
                    <a:pt x="1" y="421"/>
                    <a:pt x="74" y="92"/>
                  </a:cubicBezTo>
                  <a:cubicBezTo>
                    <a:pt x="74" y="55"/>
                    <a:pt x="92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6" name="Google Shape;2486;p62"/>
            <p:cNvSpPr/>
            <p:nvPr/>
          </p:nvSpPr>
          <p:spPr>
            <a:xfrm>
              <a:off x="10051433" y="2217858"/>
              <a:ext cx="492988" cy="574874"/>
            </a:xfrm>
            <a:custGeom>
              <a:avLst/>
              <a:gdLst/>
              <a:ahLst/>
              <a:cxnLst/>
              <a:rect l="l" t="t" r="r" b="b"/>
              <a:pathLst>
                <a:path w="5605" h="6536" extrusionOk="0">
                  <a:moveTo>
                    <a:pt x="3231" y="183"/>
                  </a:moveTo>
                  <a:cubicBezTo>
                    <a:pt x="3177" y="402"/>
                    <a:pt x="2921" y="384"/>
                    <a:pt x="2775" y="421"/>
                  </a:cubicBezTo>
                  <a:cubicBezTo>
                    <a:pt x="1753" y="713"/>
                    <a:pt x="767" y="1388"/>
                    <a:pt x="749" y="2757"/>
                  </a:cubicBezTo>
                  <a:cubicBezTo>
                    <a:pt x="694" y="4181"/>
                    <a:pt x="1954" y="5313"/>
                    <a:pt x="3377" y="5112"/>
                  </a:cubicBezTo>
                  <a:cubicBezTo>
                    <a:pt x="3943" y="5057"/>
                    <a:pt x="4454" y="4783"/>
                    <a:pt x="4820" y="4364"/>
                  </a:cubicBezTo>
                  <a:cubicBezTo>
                    <a:pt x="4947" y="4236"/>
                    <a:pt x="5057" y="3944"/>
                    <a:pt x="5349" y="4072"/>
                  </a:cubicBezTo>
                  <a:cubicBezTo>
                    <a:pt x="5605" y="4546"/>
                    <a:pt x="5057" y="4930"/>
                    <a:pt x="4728" y="5149"/>
                  </a:cubicBezTo>
                  <a:cubicBezTo>
                    <a:pt x="2702" y="6536"/>
                    <a:pt x="0" y="4930"/>
                    <a:pt x="256" y="2483"/>
                  </a:cubicBezTo>
                  <a:cubicBezTo>
                    <a:pt x="365" y="1315"/>
                    <a:pt x="1315" y="183"/>
                    <a:pt x="2519" y="55"/>
                  </a:cubicBezTo>
                  <a:cubicBezTo>
                    <a:pt x="2775" y="1"/>
                    <a:pt x="3031" y="37"/>
                    <a:pt x="3231" y="1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7" name="Google Shape;2487;p62"/>
            <p:cNvSpPr/>
            <p:nvPr/>
          </p:nvSpPr>
          <p:spPr>
            <a:xfrm>
              <a:off x="10165424" y="2314169"/>
              <a:ext cx="327632" cy="334141"/>
            </a:xfrm>
            <a:custGeom>
              <a:avLst/>
              <a:gdLst/>
              <a:ahLst/>
              <a:cxnLst/>
              <a:rect l="l" t="t" r="r" b="b"/>
              <a:pathLst>
                <a:path w="3725" h="3799" extrusionOk="0">
                  <a:moveTo>
                    <a:pt x="1662" y="37"/>
                  </a:moveTo>
                  <a:cubicBezTo>
                    <a:pt x="2027" y="1"/>
                    <a:pt x="2392" y="56"/>
                    <a:pt x="2739" y="220"/>
                  </a:cubicBezTo>
                  <a:cubicBezTo>
                    <a:pt x="3396" y="603"/>
                    <a:pt x="3724" y="1370"/>
                    <a:pt x="3560" y="2119"/>
                  </a:cubicBezTo>
                  <a:cubicBezTo>
                    <a:pt x="3378" y="2849"/>
                    <a:pt x="2136" y="3798"/>
                    <a:pt x="1059" y="3269"/>
                  </a:cubicBezTo>
                  <a:cubicBezTo>
                    <a:pt x="658" y="3050"/>
                    <a:pt x="365" y="2684"/>
                    <a:pt x="219" y="2246"/>
                  </a:cubicBezTo>
                  <a:cubicBezTo>
                    <a:pt x="0" y="1388"/>
                    <a:pt x="420" y="494"/>
                    <a:pt x="1223" y="111"/>
                  </a:cubicBezTo>
                  <a:cubicBezTo>
                    <a:pt x="1351" y="74"/>
                    <a:pt x="1497" y="56"/>
                    <a:pt x="1662" y="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8" name="Google Shape;2488;p62"/>
            <p:cNvSpPr/>
            <p:nvPr/>
          </p:nvSpPr>
          <p:spPr>
            <a:xfrm>
              <a:off x="10285836" y="2338269"/>
              <a:ext cx="99653" cy="239326"/>
            </a:xfrm>
            <a:custGeom>
              <a:avLst/>
              <a:gdLst/>
              <a:ahLst/>
              <a:cxnLst/>
              <a:rect l="l" t="t" r="r" b="b"/>
              <a:pathLst>
                <a:path w="1133" h="2721" extrusionOk="0">
                  <a:moveTo>
                    <a:pt x="311" y="1"/>
                  </a:moveTo>
                  <a:cubicBezTo>
                    <a:pt x="658" y="475"/>
                    <a:pt x="858" y="1242"/>
                    <a:pt x="968" y="1972"/>
                  </a:cubicBezTo>
                  <a:cubicBezTo>
                    <a:pt x="1005" y="2191"/>
                    <a:pt x="1132" y="2483"/>
                    <a:pt x="931" y="2666"/>
                  </a:cubicBezTo>
                  <a:cubicBezTo>
                    <a:pt x="658" y="2721"/>
                    <a:pt x="585" y="2410"/>
                    <a:pt x="512" y="2210"/>
                  </a:cubicBezTo>
                  <a:cubicBezTo>
                    <a:pt x="420" y="1991"/>
                    <a:pt x="366" y="1753"/>
                    <a:pt x="311" y="1552"/>
                  </a:cubicBezTo>
                  <a:cubicBezTo>
                    <a:pt x="183" y="1096"/>
                    <a:pt x="0" y="439"/>
                    <a:pt x="92" y="110"/>
                  </a:cubicBezTo>
                  <a:cubicBezTo>
                    <a:pt x="73" y="56"/>
                    <a:pt x="110" y="19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9" name="Google Shape;2489;p62"/>
            <p:cNvSpPr/>
            <p:nvPr/>
          </p:nvSpPr>
          <p:spPr>
            <a:xfrm>
              <a:off x="10356464" y="1715278"/>
              <a:ext cx="492988" cy="574962"/>
            </a:xfrm>
            <a:custGeom>
              <a:avLst/>
              <a:gdLst/>
              <a:ahLst/>
              <a:cxnLst/>
              <a:rect l="l" t="t" r="r" b="b"/>
              <a:pathLst>
                <a:path w="5605" h="6537" extrusionOk="0">
                  <a:moveTo>
                    <a:pt x="3250" y="202"/>
                  </a:moveTo>
                  <a:cubicBezTo>
                    <a:pt x="3195" y="402"/>
                    <a:pt x="2940" y="384"/>
                    <a:pt x="2794" y="421"/>
                  </a:cubicBezTo>
                  <a:cubicBezTo>
                    <a:pt x="1753" y="713"/>
                    <a:pt x="786" y="1388"/>
                    <a:pt x="749" y="2757"/>
                  </a:cubicBezTo>
                  <a:cubicBezTo>
                    <a:pt x="713" y="4199"/>
                    <a:pt x="1972" y="5313"/>
                    <a:pt x="3378" y="5131"/>
                  </a:cubicBezTo>
                  <a:cubicBezTo>
                    <a:pt x="3944" y="5057"/>
                    <a:pt x="4455" y="4802"/>
                    <a:pt x="4838" y="4364"/>
                  </a:cubicBezTo>
                  <a:cubicBezTo>
                    <a:pt x="4948" y="4236"/>
                    <a:pt x="5057" y="3944"/>
                    <a:pt x="5368" y="4072"/>
                  </a:cubicBezTo>
                  <a:cubicBezTo>
                    <a:pt x="5605" y="4565"/>
                    <a:pt x="5057" y="4930"/>
                    <a:pt x="4729" y="5167"/>
                  </a:cubicBezTo>
                  <a:cubicBezTo>
                    <a:pt x="2721" y="6536"/>
                    <a:pt x="1" y="4930"/>
                    <a:pt x="256" y="2502"/>
                  </a:cubicBezTo>
                  <a:cubicBezTo>
                    <a:pt x="366" y="1333"/>
                    <a:pt x="1333" y="202"/>
                    <a:pt x="2538" y="56"/>
                  </a:cubicBezTo>
                  <a:cubicBezTo>
                    <a:pt x="2794" y="1"/>
                    <a:pt x="3049" y="56"/>
                    <a:pt x="3250" y="2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0" name="Google Shape;2490;p62"/>
            <p:cNvSpPr/>
            <p:nvPr/>
          </p:nvSpPr>
          <p:spPr>
            <a:xfrm>
              <a:off x="10472126" y="1813261"/>
              <a:ext cx="325961" cy="334053"/>
            </a:xfrm>
            <a:custGeom>
              <a:avLst/>
              <a:gdLst/>
              <a:ahLst/>
              <a:cxnLst/>
              <a:rect l="l" t="t" r="r" b="b"/>
              <a:pathLst>
                <a:path w="3706" h="3798" extrusionOk="0">
                  <a:moveTo>
                    <a:pt x="1643" y="37"/>
                  </a:moveTo>
                  <a:cubicBezTo>
                    <a:pt x="2008" y="0"/>
                    <a:pt x="2373" y="55"/>
                    <a:pt x="2720" y="201"/>
                  </a:cubicBezTo>
                  <a:cubicBezTo>
                    <a:pt x="3377" y="585"/>
                    <a:pt x="3706" y="1351"/>
                    <a:pt x="3542" y="2100"/>
                  </a:cubicBezTo>
                  <a:cubicBezTo>
                    <a:pt x="3359" y="2848"/>
                    <a:pt x="2118" y="3797"/>
                    <a:pt x="1041" y="3268"/>
                  </a:cubicBezTo>
                  <a:cubicBezTo>
                    <a:pt x="639" y="3031"/>
                    <a:pt x="347" y="2666"/>
                    <a:pt x="219" y="2246"/>
                  </a:cubicBezTo>
                  <a:cubicBezTo>
                    <a:pt x="0" y="1388"/>
                    <a:pt x="402" y="475"/>
                    <a:pt x="1205" y="110"/>
                  </a:cubicBezTo>
                  <a:cubicBezTo>
                    <a:pt x="1351" y="55"/>
                    <a:pt x="1497" y="37"/>
                    <a:pt x="164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1" name="Google Shape;2491;p62"/>
            <p:cNvSpPr/>
            <p:nvPr/>
          </p:nvSpPr>
          <p:spPr>
            <a:xfrm>
              <a:off x="10592538" y="1835689"/>
              <a:ext cx="99653" cy="240997"/>
            </a:xfrm>
            <a:custGeom>
              <a:avLst/>
              <a:gdLst/>
              <a:ahLst/>
              <a:cxnLst/>
              <a:rect l="l" t="t" r="r" b="b"/>
              <a:pathLst>
                <a:path w="1133" h="2740" extrusionOk="0">
                  <a:moveTo>
                    <a:pt x="311" y="19"/>
                  </a:moveTo>
                  <a:cubicBezTo>
                    <a:pt x="639" y="494"/>
                    <a:pt x="840" y="1261"/>
                    <a:pt x="968" y="1991"/>
                  </a:cubicBezTo>
                  <a:cubicBezTo>
                    <a:pt x="1004" y="2210"/>
                    <a:pt x="1132" y="2484"/>
                    <a:pt x="931" y="2666"/>
                  </a:cubicBezTo>
                  <a:cubicBezTo>
                    <a:pt x="657" y="2739"/>
                    <a:pt x="584" y="2429"/>
                    <a:pt x="493" y="2210"/>
                  </a:cubicBezTo>
                  <a:cubicBezTo>
                    <a:pt x="420" y="2009"/>
                    <a:pt x="365" y="1753"/>
                    <a:pt x="311" y="1553"/>
                  </a:cubicBezTo>
                  <a:cubicBezTo>
                    <a:pt x="183" y="1096"/>
                    <a:pt x="0" y="439"/>
                    <a:pt x="73" y="110"/>
                  </a:cubicBezTo>
                  <a:cubicBezTo>
                    <a:pt x="73" y="56"/>
                    <a:pt x="91" y="19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2" name="Google Shape;2492;p62"/>
            <p:cNvSpPr/>
            <p:nvPr/>
          </p:nvSpPr>
          <p:spPr>
            <a:xfrm>
              <a:off x="10614967" y="1219206"/>
              <a:ext cx="494659" cy="574874"/>
            </a:xfrm>
            <a:custGeom>
              <a:avLst/>
              <a:gdLst/>
              <a:ahLst/>
              <a:cxnLst/>
              <a:rect l="l" t="t" r="r" b="b"/>
              <a:pathLst>
                <a:path w="5624" h="6536" extrusionOk="0">
                  <a:moveTo>
                    <a:pt x="3268" y="183"/>
                  </a:moveTo>
                  <a:cubicBezTo>
                    <a:pt x="3214" y="402"/>
                    <a:pt x="2940" y="383"/>
                    <a:pt x="2812" y="420"/>
                  </a:cubicBezTo>
                  <a:cubicBezTo>
                    <a:pt x="1772" y="712"/>
                    <a:pt x="786" y="1387"/>
                    <a:pt x="767" y="2757"/>
                  </a:cubicBezTo>
                  <a:cubicBezTo>
                    <a:pt x="731" y="4180"/>
                    <a:pt x="1972" y="5312"/>
                    <a:pt x="3396" y="5130"/>
                  </a:cubicBezTo>
                  <a:cubicBezTo>
                    <a:pt x="3944" y="5057"/>
                    <a:pt x="4473" y="4783"/>
                    <a:pt x="4838" y="4363"/>
                  </a:cubicBezTo>
                  <a:cubicBezTo>
                    <a:pt x="4948" y="4235"/>
                    <a:pt x="5057" y="3943"/>
                    <a:pt x="5368" y="4071"/>
                  </a:cubicBezTo>
                  <a:cubicBezTo>
                    <a:pt x="5623" y="4564"/>
                    <a:pt x="5057" y="4929"/>
                    <a:pt x="4729" y="5148"/>
                  </a:cubicBezTo>
                  <a:cubicBezTo>
                    <a:pt x="2721" y="6535"/>
                    <a:pt x="1" y="4929"/>
                    <a:pt x="256" y="2483"/>
                  </a:cubicBezTo>
                  <a:cubicBezTo>
                    <a:pt x="366" y="1333"/>
                    <a:pt x="1333" y="183"/>
                    <a:pt x="2538" y="55"/>
                  </a:cubicBezTo>
                  <a:cubicBezTo>
                    <a:pt x="2776" y="0"/>
                    <a:pt x="3049" y="37"/>
                    <a:pt x="3268" y="1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3" name="Google Shape;2493;p62"/>
            <p:cNvSpPr/>
            <p:nvPr/>
          </p:nvSpPr>
          <p:spPr>
            <a:xfrm>
              <a:off x="10730629" y="1315518"/>
              <a:ext cx="327632" cy="334053"/>
            </a:xfrm>
            <a:custGeom>
              <a:avLst/>
              <a:gdLst/>
              <a:ahLst/>
              <a:cxnLst/>
              <a:rect l="l" t="t" r="r" b="b"/>
              <a:pathLst>
                <a:path w="3725" h="3798" extrusionOk="0">
                  <a:moveTo>
                    <a:pt x="1661" y="55"/>
                  </a:moveTo>
                  <a:cubicBezTo>
                    <a:pt x="2026" y="0"/>
                    <a:pt x="2392" y="55"/>
                    <a:pt x="2738" y="219"/>
                  </a:cubicBezTo>
                  <a:cubicBezTo>
                    <a:pt x="3396" y="603"/>
                    <a:pt x="3724" y="1369"/>
                    <a:pt x="3560" y="2118"/>
                  </a:cubicBezTo>
                  <a:cubicBezTo>
                    <a:pt x="3377" y="2848"/>
                    <a:pt x="2136" y="3797"/>
                    <a:pt x="1059" y="3268"/>
                  </a:cubicBezTo>
                  <a:cubicBezTo>
                    <a:pt x="657" y="3049"/>
                    <a:pt x="365" y="2684"/>
                    <a:pt x="219" y="2246"/>
                  </a:cubicBezTo>
                  <a:cubicBezTo>
                    <a:pt x="0" y="1388"/>
                    <a:pt x="420" y="493"/>
                    <a:pt x="1223" y="110"/>
                  </a:cubicBezTo>
                  <a:cubicBezTo>
                    <a:pt x="1351" y="73"/>
                    <a:pt x="1497" y="55"/>
                    <a:pt x="1661" y="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4" name="Google Shape;2494;p62"/>
            <p:cNvSpPr/>
            <p:nvPr/>
          </p:nvSpPr>
          <p:spPr>
            <a:xfrm>
              <a:off x="10852624" y="1339618"/>
              <a:ext cx="98070" cy="239326"/>
            </a:xfrm>
            <a:custGeom>
              <a:avLst/>
              <a:gdLst/>
              <a:ahLst/>
              <a:cxnLst/>
              <a:rect l="l" t="t" r="r" b="b"/>
              <a:pathLst>
                <a:path w="1115" h="2721" extrusionOk="0">
                  <a:moveTo>
                    <a:pt x="293" y="0"/>
                  </a:moveTo>
                  <a:cubicBezTo>
                    <a:pt x="639" y="475"/>
                    <a:pt x="840" y="1241"/>
                    <a:pt x="950" y="1972"/>
                  </a:cubicBezTo>
                  <a:cubicBezTo>
                    <a:pt x="986" y="2191"/>
                    <a:pt x="1114" y="2483"/>
                    <a:pt x="932" y="2665"/>
                  </a:cubicBezTo>
                  <a:cubicBezTo>
                    <a:pt x="639" y="2720"/>
                    <a:pt x="566" y="2410"/>
                    <a:pt x="493" y="2209"/>
                  </a:cubicBezTo>
                  <a:cubicBezTo>
                    <a:pt x="420" y="1990"/>
                    <a:pt x="347" y="1753"/>
                    <a:pt x="293" y="1552"/>
                  </a:cubicBezTo>
                  <a:cubicBezTo>
                    <a:pt x="183" y="1095"/>
                    <a:pt x="1" y="438"/>
                    <a:pt x="74" y="91"/>
                  </a:cubicBezTo>
                  <a:cubicBezTo>
                    <a:pt x="55" y="55"/>
                    <a:pt x="92" y="18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5" name="Google Shape;2495;p62"/>
            <p:cNvSpPr/>
            <p:nvPr/>
          </p:nvSpPr>
          <p:spPr>
            <a:xfrm>
              <a:off x="10892732" y="681268"/>
              <a:ext cx="493076" cy="576545"/>
            </a:xfrm>
            <a:custGeom>
              <a:avLst/>
              <a:gdLst/>
              <a:ahLst/>
              <a:cxnLst/>
              <a:rect l="l" t="t" r="r" b="b"/>
              <a:pathLst>
                <a:path w="5606" h="6555" extrusionOk="0">
                  <a:moveTo>
                    <a:pt x="3232" y="201"/>
                  </a:moveTo>
                  <a:cubicBezTo>
                    <a:pt x="3177" y="420"/>
                    <a:pt x="2922" y="384"/>
                    <a:pt x="2776" y="439"/>
                  </a:cubicBezTo>
                  <a:cubicBezTo>
                    <a:pt x="1735" y="731"/>
                    <a:pt x="768" y="1406"/>
                    <a:pt x="749" y="2757"/>
                  </a:cubicBezTo>
                  <a:cubicBezTo>
                    <a:pt x="695" y="4199"/>
                    <a:pt x="1954" y="5331"/>
                    <a:pt x="3378" y="5130"/>
                  </a:cubicBezTo>
                  <a:cubicBezTo>
                    <a:pt x="3926" y="5075"/>
                    <a:pt x="4455" y="4802"/>
                    <a:pt x="4820" y="4382"/>
                  </a:cubicBezTo>
                  <a:cubicBezTo>
                    <a:pt x="4948" y="4236"/>
                    <a:pt x="5058" y="3944"/>
                    <a:pt x="5350" y="4090"/>
                  </a:cubicBezTo>
                  <a:cubicBezTo>
                    <a:pt x="5605" y="4564"/>
                    <a:pt x="5058" y="4948"/>
                    <a:pt x="4729" y="5167"/>
                  </a:cubicBezTo>
                  <a:cubicBezTo>
                    <a:pt x="2703" y="6554"/>
                    <a:pt x="1" y="4929"/>
                    <a:pt x="238" y="2502"/>
                  </a:cubicBezTo>
                  <a:cubicBezTo>
                    <a:pt x="348" y="1333"/>
                    <a:pt x="1315" y="201"/>
                    <a:pt x="2520" y="74"/>
                  </a:cubicBezTo>
                  <a:cubicBezTo>
                    <a:pt x="2757" y="1"/>
                    <a:pt x="3031" y="55"/>
                    <a:pt x="3232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6" name="Google Shape;2496;p62"/>
            <p:cNvSpPr/>
            <p:nvPr/>
          </p:nvSpPr>
          <p:spPr>
            <a:xfrm>
              <a:off x="11006811" y="780834"/>
              <a:ext cx="327632" cy="334053"/>
            </a:xfrm>
            <a:custGeom>
              <a:avLst/>
              <a:gdLst/>
              <a:ahLst/>
              <a:cxnLst/>
              <a:rect l="l" t="t" r="r" b="b"/>
              <a:pathLst>
                <a:path w="3725" h="3798" extrusionOk="0">
                  <a:moveTo>
                    <a:pt x="1643" y="37"/>
                  </a:moveTo>
                  <a:cubicBezTo>
                    <a:pt x="2008" y="0"/>
                    <a:pt x="2391" y="55"/>
                    <a:pt x="2738" y="201"/>
                  </a:cubicBezTo>
                  <a:cubicBezTo>
                    <a:pt x="3395" y="585"/>
                    <a:pt x="3724" y="1351"/>
                    <a:pt x="3560" y="2100"/>
                  </a:cubicBezTo>
                  <a:cubicBezTo>
                    <a:pt x="3359" y="2848"/>
                    <a:pt x="2136" y="3797"/>
                    <a:pt x="1041" y="3268"/>
                  </a:cubicBezTo>
                  <a:cubicBezTo>
                    <a:pt x="657" y="3031"/>
                    <a:pt x="365" y="2666"/>
                    <a:pt x="219" y="2246"/>
                  </a:cubicBezTo>
                  <a:cubicBezTo>
                    <a:pt x="0" y="1388"/>
                    <a:pt x="402" y="475"/>
                    <a:pt x="1205" y="110"/>
                  </a:cubicBezTo>
                  <a:cubicBezTo>
                    <a:pt x="1351" y="55"/>
                    <a:pt x="1497" y="37"/>
                    <a:pt x="1643" y="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7" name="Google Shape;2497;p62"/>
            <p:cNvSpPr/>
            <p:nvPr/>
          </p:nvSpPr>
          <p:spPr>
            <a:xfrm>
              <a:off x="11127223" y="803263"/>
              <a:ext cx="99565" cy="239326"/>
            </a:xfrm>
            <a:custGeom>
              <a:avLst/>
              <a:gdLst/>
              <a:ahLst/>
              <a:cxnLst/>
              <a:rect l="l" t="t" r="r" b="b"/>
              <a:pathLst>
                <a:path w="1132" h="2721" extrusionOk="0">
                  <a:moveTo>
                    <a:pt x="310" y="1"/>
                  </a:moveTo>
                  <a:cubicBezTo>
                    <a:pt x="639" y="494"/>
                    <a:pt x="840" y="1261"/>
                    <a:pt x="968" y="1991"/>
                  </a:cubicBezTo>
                  <a:cubicBezTo>
                    <a:pt x="1004" y="2192"/>
                    <a:pt x="1132" y="2484"/>
                    <a:pt x="931" y="2666"/>
                  </a:cubicBezTo>
                  <a:cubicBezTo>
                    <a:pt x="657" y="2721"/>
                    <a:pt x="584" y="2411"/>
                    <a:pt x="493" y="2210"/>
                  </a:cubicBezTo>
                  <a:cubicBezTo>
                    <a:pt x="420" y="2009"/>
                    <a:pt x="365" y="1753"/>
                    <a:pt x="292" y="1553"/>
                  </a:cubicBezTo>
                  <a:cubicBezTo>
                    <a:pt x="183" y="1096"/>
                    <a:pt x="0" y="439"/>
                    <a:pt x="73" y="110"/>
                  </a:cubicBezTo>
                  <a:cubicBezTo>
                    <a:pt x="73" y="56"/>
                    <a:pt x="91" y="19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8" name="Google Shape;2498;p62"/>
            <p:cNvSpPr/>
            <p:nvPr/>
          </p:nvSpPr>
          <p:spPr>
            <a:xfrm>
              <a:off x="8469808" y="1988293"/>
              <a:ext cx="493076" cy="448043"/>
            </a:xfrm>
            <a:custGeom>
              <a:avLst/>
              <a:gdLst/>
              <a:ahLst/>
              <a:cxnLst/>
              <a:rect l="l" t="t" r="r" b="b"/>
              <a:pathLst>
                <a:path w="5606" h="5094" extrusionOk="0">
                  <a:moveTo>
                    <a:pt x="1" y="3341"/>
                  </a:moveTo>
                  <a:lnTo>
                    <a:pt x="914" y="4509"/>
                  </a:lnTo>
                  <a:cubicBezTo>
                    <a:pt x="1370" y="5093"/>
                    <a:pt x="2703" y="4820"/>
                    <a:pt x="3853" y="3889"/>
                  </a:cubicBezTo>
                  <a:cubicBezTo>
                    <a:pt x="5021" y="2976"/>
                    <a:pt x="5605" y="1753"/>
                    <a:pt x="5149" y="1187"/>
                  </a:cubicBezTo>
                  <a:lnTo>
                    <a:pt x="4218" y="0"/>
                  </a:lnTo>
                  <a:close/>
                </a:path>
              </a:pathLst>
            </a:custGeom>
            <a:solidFill>
              <a:srgbClr val="E8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9" name="Google Shape;2499;p62"/>
            <p:cNvSpPr/>
            <p:nvPr/>
          </p:nvSpPr>
          <p:spPr>
            <a:xfrm>
              <a:off x="8469808" y="1988293"/>
              <a:ext cx="493076" cy="448043"/>
            </a:xfrm>
            <a:custGeom>
              <a:avLst/>
              <a:gdLst/>
              <a:ahLst/>
              <a:cxnLst/>
              <a:rect l="l" t="t" r="r" b="b"/>
              <a:pathLst>
                <a:path w="5606" h="5094" extrusionOk="0">
                  <a:moveTo>
                    <a:pt x="1" y="3341"/>
                  </a:moveTo>
                  <a:lnTo>
                    <a:pt x="914" y="4509"/>
                  </a:lnTo>
                  <a:cubicBezTo>
                    <a:pt x="1370" y="5093"/>
                    <a:pt x="2703" y="4820"/>
                    <a:pt x="3853" y="3889"/>
                  </a:cubicBezTo>
                  <a:cubicBezTo>
                    <a:pt x="5021" y="2976"/>
                    <a:pt x="5605" y="1753"/>
                    <a:pt x="5149" y="1187"/>
                  </a:cubicBezTo>
                  <a:lnTo>
                    <a:pt x="42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0" name="Google Shape;2500;p62"/>
            <p:cNvSpPr/>
            <p:nvPr/>
          </p:nvSpPr>
          <p:spPr>
            <a:xfrm>
              <a:off x="8429700" y="1938510"/>
              <a:ext cx="451297" cy="395094"/>
            </a:xfrm>
            <a:custGeom>
              <a:avLst/>
              <a:gdLst/>
              <a:ahLst/>
              <a:cxnLst/>
              <a:rect l="l" t="t" r="r" b="b"/>
              <a:pathLst>
                <a:path w="5131" h="4492" extrusionOk="0">
                  <a:moveTo>
                    <a:pt x="4674" y="566"/>
                  </a:moveTo>
                  <a:cubicBezTo>
                    <a:pt x="5130" y="1150"/>
                    <a:pt x="4564" y="2355"/>
                    <a:pt x="3396" y="3286"/>
                  </a:cubicBezTo>
                  <a:cubicBezTo>
                    <a:pt x="2228" y="4199"/>
                    <a:pt x="913" y="4491"/>
                    <a:pt x="457" y="3907"/>
                  </a:cubicBezTo>
                  <a:cubicBezTo>
                    <a:pt x="1" y="3323"/>
                    <a:pt x="567" y="2118"/>
                    <a:pt x="1735" y="1187"/>
                  </a:cubicBezTo>
                  <a:cubicBezTo>
                    <a:pt x="2903" y="274"/>
                    <a:pt x="4218" y="0"/>
                    <a:pt x="4674" y="5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1" name="Google Shape;2501;p62"/>
            <p:cNvSpPr/>
            <p:nvPr/>
          </p:nvSpPr>
          <p:spPr>
            <a:xfrm>
              <a:off x="8485904" y="1962610"/>
              <a:ext cx="327632" cy="343640"/>
            </a:xfrm>
            <a:custGeom>
              <a:avLst/>
              <a:gdLst/>
              <a:ahLst/>
              <a:cxnLst/>
              <a:rect l="l" t="t" r="r" b="b"/>
              <a:pathLst>
                <a:path w="3725" h="3907" extrusionOk="0">
                  <a:moveTo>
                    <a:pt x="3359" y="0"/>
                  </a:moveTo>
                  <a:cubicBezTo>
                    <a:pt x="3122" y="201"/>
                    <a:pt x="2830" y="511"/>
                    <a:pt x="2575" y="803"/>
                  </a:cubicBezTo>
                  <a:cubicBezTo>
                    <a:pt x="2118" y="1278"/>
                    <a:pt x="1589" y="1862"/>
                    <a:pt x="1169" y="2355"/>
                  </a:cubicBezTo>
                  <a:cubicBezTo>
                    <a:pt x="749" y="2830"/>
                    <a:pt x="201" y="3414"/>
                    <a:pt x="1" y="3797"/>
                  </a:cubicBezTo>
                  <a:cubicBezTo>
                    <a:pt x="92" y="3852"/>
                    <a:pt x="183" y="3888"/>
                    <a:pt x="274" y="3907"/>
                  </a:cubicBezTo>
                  <a:cubicBezTo>
                    <a:pt x="1096" y="3250"/>
                    <a:pt x="2246" y="1880"/>
                    <a:pt x="3159" y="767"/>
                  </a:cubicBezTo>
                  <a:cubicBezTo>
                    <a:pt x="3323" y="566"/>
                    <a:pt x="3560" y="292"/>
                    <a:pt x="3725" y="55"/>
                  </a:cubicBezTo>
                  <a:cubicBezTo>
                    <a:pt x="3597" y="18"/>
                    <a:pt x="3469" y="0"/>
                    <a:pt x="3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2" name="Google Shape;2502;p62"/>
            <p:cNvSpPr/>
            <p:nvPr/>
          </p:nvSpPr>
          <p:spPr>
            <a:xfrm>
              <a:off x="9833038" y="1620549"/>
              <a:ext cx="484984" cy="271429"/>
            </a:xfrm>
            <a:custGeom>
              <a:avLst/>
              <a:gdLst/>
              <a:ahLst/>
              <a:cxnLst/>
              <a:rect l="l" t="t" r="r" b="b"/>
              <a:pathLst>
                <a:path w="5514" h="3086" extrusionOk="0">
                  <a:moveTo>
                    <a:pt x="1" y="329"/>
                  </a:moveTo>
                  <a:lnTo>
                    <a:pt x="92" y="1826"/>
                  </a:lnTo>
                  <a:cubicBezTo>
                    <a:pt x="128" y="2556"/>
                    <a:pt x="1370" y="3086"/>
                    <a:pt x="2867" y="2995"/>
                  </a:cubicBezTo>
                  <a:cubicBezTo>
                    <a:pt x="4345" y="2903"/>
                    <a:pt x="5514" y="2228"/>
                    <a:pt x="5459" y="1479"/>
                  </a:cubicBezTo>
                  <a:lnTo>
                    <a:pt x="5368" y="1"/>
                  </a:lnTo>
                  <a:close/>
                </a:path>
              </a:pathLst>
            </a:custGeom>
            <a:solidFill>
              <a:srgbClr val="E8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3" name="Google Shape;2503;p62"/>
            <p:cNvSpPr/>
            <p:nvPr/>
          </p:nvSpPr>
          <p:spPr>
            <a:xfrm>
              <a:off x="9833038" y="1620549"/>
              <a:ext cx="484984" cy="271429"/>
            </a:xfrm>
            <a:custGeom>
              <a:avLst/>
              <a:gdLst/>
              <a:ahLst/>
              <a:cxnLst/>
              <a:rect l="l" t="t" r="r" b="b"/>
              <a:pathLst>
                <a:path w="5514" h="3086" extrusionOk="0">
                  <a:moveTo>
                    <a:pt x="1" y="329"/>
                  </a:moveTo>
                  <a:lnTo>
                    <a:pt x="92" y="1826"/>
                  </a:lnTo>
                  <a:cubicBezTo>
                    <a:pt x="147" y="2556"/>
                    <a:pt x="1370" y="3086"/>
                    <a:pt x="2867" y="2995"/>
                  </a:cubicBezTo>
                  <a:cubicBezTo>
                    <a:pt x="4345" y="2903"/>
                    <a:pt x="5514" y="2228"/>
                    <a:pt x="5459" y="1479"/>
                  </a:cubicBezTo>
                  <a:lnTo>
                    <a:pt x="5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4" name="Google Shape;2504;p62"/>
            <p:cNvSpPr/>
            <p:nvPr/>
          </p:nvSpPr>
          <p:spPr>
            <a:xfrm>
              <a:off x="9829872" y="1509813"/>
              <a:ext cx="480146" cy="250496"/>
            </a:xfrm>
            <a:custGeom>
              <a:avLst/>
              <a:gdLst/>
              <a:ahLst/>
              <a:cxnLst/>
              <a:rect l="l" t="t" r="r" b="b"/>
              <a:pathLst>
                <a:path w="5459" h="2848" extrusionOk="0">
                  <a:moveTo>
                    <a:pt x="5404" y="1260"/>
                  </a:moveTo>
                  <a:cubicBezTo>
                    <a:pt x="5458" y="1990"/>
                    <a:pt x="4290" y="2665"/>
                    <a:pt x="2811" y="2757"/>
                  </a:cubicBezTo>
                  <a:cubicBezTo>
                    <a:pt x="1314" y="2848"/>
                    <a:pt x="73" y="2319"/>
                    <a:pt x="37" y="1588"/>
                  </a:cubicBezTo>
                  <a:cubicBezTo>
                    <a:pt x="0" y="858"/>
                    <a:pt x="1150" y="183"/>
                    <a:pt x="2647" y="91"/>
                  </a:cubicBezTo>
                  <a:cubicBezTo>
                    <a:pt x="4126" y="0"/>
                    <a:pt x="5367" y="530"/>
                    <a:pt x="5404" y="12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5" name="Google Shape;2505;p62"/>
            <p:cNvSpPr/>
            <p:nvPr/>
          </p:nvSpPr>
          <p:spPr>
            <a:xfrm>
              <a:off x="9837876" y="1564345"/>
              <a:ext cx="456047" cy="130173"/>
            </a:xfrm>
            <a:custGeom>
              <a:avLst/>
              <a:gdLst/>
              <a:ahLst/>
              <a:cxnLst/>
              <a:rect l="l" t="t" r="r" b="b"/>
              <a:pathLst>
                <a:path w="5185" h="1480" extrusionOk="0">
                  <a:moveTo>
                    <a:pt x="4929" y="1"/>
                  </a:moveTo>
                  <a:cubicBezTo>
                    <a:pt x="4601" y="37"/>
                    <a:pt x="4199" y="129"/>
                    <a:pt x="3816" y="238"/>
                  </a:cubicBezTo>
                  <a:cubicBezTo>
                    <a:pt x="3158" y="366"/>
                    <a:pt x="2410" y="548"/>
                    <a:pt x="1789" y="695"/>
                  </a:cubicBezTo>
                  <a:cubicBezTo>
                    <a:pt x="1169" y="822"/>
                    <a:pt x="584" y="1005"/>
                    <a:pt x="0" y="1224"/>
                  </a:cubicBezTo>
                  <a:cubicBezTo>
                    <a:pt x="37" y="1315"/>
                    <a:pt x="92" y="1406"/>
                    <a:pt x="165" y="1480"/>
                  </a:cubicBezTo>
                  <a:cubicBezTo>
                    <a:pt x="1223" y="1388"/>
                    <a:pt x="2939" y="932"/>
                    <a:pt x="4327" y="530"/>
                  </a:cubicBezTo>
                  <a:cubicBezTo>
                    <a:pt x="4582" y="439"/>
                    <a:pt x="4929" y="366"/>
                    <a:pt x="5185" y="275"/>
                  </a:cubicBezTo>
                  <a:cubicBezTo>
                    <a:pt x="5112" y="165"/>
                    <a:pt x="5020" y="74"/>
                    <a:pt x="4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6" name="Google Shape;2506;p62"/>
            <p:cNvSpPr/>
            <p:nvPr/>
          </p:nvSpPr>
          <p:spPr>
            <a:xfrm>
              <a:off x="8967639" y="1726536"/>
              <a:ext cx="608561" cy="467305"/>
            </a:xfrm>
            <a:custGeom>
              <a:avLst/>
              <a:gdLst/>
              <a:ahLst/>
              <a:cxnLst/>
              <a:rect l="l" t="t" r="r" b="b"/>
              <a:pathLst>
                <a:path w="6919" h="5313" extrusionOk="0">
                  <a:moveTo>
                    <a:pt x="1862" y="3013"/>
                  </a:moveTo>
                  <a:cubicBezTo>
                    <a:pt x="1625" y="2848"/>
                    <a:pt x="1387" y="2684"/>
                    <a:pt x="1168" y="2483"/>
                  </a:cubicBezTo>
                  <a:cubicBezTo>
                    <a:pt x="511" y="1881"/>
                    <a:pt x="0" y="767"/>
                    <a:pt x="1022" y="201"/>
                  </a:cubicBezTo>
                  <a:cubicBezTo>
                    <a:pt x="1387" y="1"/>
                    <a:pt x="1990" y="37"/>
                    <a:pt x="2428" y="183"/>
                  </a:cubicBezTo>
                  <a:cubicBezTo>
                    <a:pt x="3231" y="512"/>
                    <a:pt x="3980" y="932"/>
                    <a:pt x="4673" y="1461"/>
                  </a:cubicBezTo>
                  <a:cubicBezTo>
                    <a:pt x="5422" y="2009"/>
                    <a:pt x="6389" y="2739"/>
                    <a:pt x="6627" y="3287"/>
                  </a:cubicBezTo>
                  <a:cubicBezTo>
                    <a:pt x="6919" y="3944"/>
                    <a:pt x="6608" y="4729"/>
                    <a:pt x="5951" y="5021"/>
                  </a:cubicBezTo>
                  <a:cubicBezTo>
                    <a:pt x="5239" y="5313"/>
                    <a:pt x="4473" y="4783"/>
                    <a:pt x="3633" y="4236"/>
                  </a:cubicBezTo>
                  <a:cubicBezTo>
                    <a:pt x="3012" y="3852"/>
                    <a:pt x="2464" y="3451"/>
                    <a:pt x="1862" y="3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7" name="Google Shape;2507;p62"/>
            <p:cNvSpPr/>
            <p:nvPr/>
          </p:nvSpPr>
          <p:spPr>
            <a:xfrm>
              <a:off x="8969222" y="1731989"/>
              <a:ext cx="385419" cy="317342"/>
            </a:xfrm>
            <a:custGeom>
              <a:avLst/>
              <a:gdLst/>
              <a:ahLst/>
              <a:cxnLst/>
              <a:rect l="l" t="t" r="r" b="b"/>
              <a:pathLst>
                <a:path w="4382" h="3608" extrusionOk="0">
                  <a:moveTo>
                    <a:pt x="1649" y="0"/>
                  </a:moveTo>
                  <a:cubicBezTo>
                    <a:pt x="1407" y="0"/>
                    <a:pt x="1173" y="42"/>
                    <a:pt x="986" y="139"/>
                  </a:cubicBezTo>
                  <a:cubicBezTo>
                    <a:pt x="0" y="705"/>
                    <a:pt x="493" y="1819"/>
                    <a:pt x="1150" y="2421"/>
                  </a:cubicBezTo>
                  <a:cubicBezTo>
                    <a:pt x="1369" y="2622"/>
                    <a:pt x="1607" y="2786"/>
                    <a:pt x="1844" y="2951"/>
                  </a:cubicBezTo>
                  <a:cubicBezTo>
                    <a:pt x="2154" y="3188"/>
                    <a:pt x="2465" y="3407"/>
                    <a:pt x="2757" y="3608"/>
                  </a:cubicBezTo>
                  <a:cubicBezTo>
                    <a:pt x="2702" y="2713"/>
                    <a:pt x="2921" y="1545"/>
                    <a:pt x="4382" y="1216"/>
                  </a:cubicBezTo>
                  <a:cubicBezTo>
                    <a:pt x="3761" y="778"/>
                    <a:pt x="3104" y="413"/>
                    <a:pt x="2392" y="121"/>
                  </a:cubicBezTo>
                  <a:cubicBezTo>
                    <a:pt x="2167" y="46"/>
                    <a:pt x="1904" y="0"/>
                    <a:pt x="16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8" name="Google Shape;2508;p62"/>
            <p:cNvSpPr/>
            <p:nvPr/>
          </p:nvSpPr>
          <p:spPr>
            <a:xfrm>
              <a:off x="9711043" y="936076"/>
              <a:ext cx="300278" cy="355514"/>
            </a:xfrm>
            <a:custGeom>
              <a:avLst/>
              <a:gdLst/>
              <a:ahLst/>
              <a:cxnLst/>
              <a:rect l="l" t="t" r="r" b="b"/>
              <a:pathLst>
                <a:path w="3414" h="4042" extrusionOk="0">
                  <a:moveTo>
                    <a:pt x="1518" y="1"/>
                  </a:moveTo>
                  <a:cubicBezTo>
                    <a:pt x="1210" y="1"/>
                    <a:pt x="919" y="52"/>
                    <a:pt x="676" y="116"/>
                  </a:cubicBezTo>
                  <a:cubicBezTo>
                    <a:pt x="384" y="828"/>
                    <a:pt x="183" y="1576"/>
                    <a:pt x="91" y="2343"/>
                  </a:cubicBezTo>
                  <a:cubicBezTo>
                    <a:pt x="0" y="3164"/>
                    <a:pt x="292" y="3821"/>
                    <a:pt x="858" y="4004"/>
                  </a:cubicBezTo>
                  <a:cubicBezTo>
                    <a:pt x="942" y="4029"/>
                    <a:pt x="1025" y="4041"/>
                    <a:pt x="1107" y="4041"/>
                  </a:cubicBezTo>
                  <a:cubicBezTo>
                    <a:pt x="1614" y="4041"/>
                    <a:pt x="2072" y="3599"/>
                    <a:pt x="2355" y="3237"/>
                  </a:cubicBezTo>
                  <a:cubicBezTo>
                    <a:pt x="2811" y="2671"/>
                    <a:pt x="3140" y="1868"/>
                    <a:pt x="3414" y="1083"/>
                  </a:cubicBezTo>
                  <a:cubicBezTo>
                    <a:pt x="2916" y="236"/>
                    <a:pt x="2179" y="1"/>
                    <a:pt x="1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9" name="Google Shape;2509;p62"/>
            <p:cNvSpPr/>
            <p:nvPr/>
          </p:nvSpPr>
          <p:spPr>
            <a:xfrm>
              <a:off x="9770413" y="649692"/>
              <a:ext cx="315846" cy="381725"/>
            </a:xfrm>
            <a:custGeom>
              <a:avLst/>
              <a:gdLst/>
              <a:ahLst/>
              <a:cxnLst/>
              <a:rect l="l" t="t" r="r" b="b"/>
              <a:pathLst>
                <a:path w="3591" h="4340" extrusionOk="0">
                  <a:moveTo>
                    <a:pt x="2478" y="1"/>
                  </a:moveTo>
                  <a:cubicBezTo>
                    <a:pt x="2421" y="1"/>
                    <a:pt x="2362" y="5"/>
                    <a:pt x="2301" y="13"/>
                  </a:cubicBezTo>
                  <a:cubicBezTo>
                    <a:pt x="2173" y="31"/>
                    <a:pt x="2045" y="49"/>
                    <a:pt x="1917" y="104"/>
                  </a:cubicBezTo>
                  <a:cubicBezTo>
                    <a:pt x="1169" y="469"/>
                    <a:pt x="676" y="1692"/>
                    <a:pt x="347" y="2514"/>
                  </a:cubicBezTo>
                  <a:cubicBezTo>
                    <a:pt x="238" y="2806"/>
                    <a:pt x="128" y="3080"/>
                    <a:pt x="1" y="3372"/>
                  </a:cubicBezTo>
                  <a:cubicBezTo>
                    <a:pt x="244" y="3308"/>
                    <a:pt x="535" y="3257"/>
                    <a:pt x="843" y="3257"/>
                  </a:cubicBezTo>
                  <a:cubicBezTo>
                    <a:pt x="1504" y="3257"/>
                    <a:pt x="2241" y="3492"/>
                    <a:pt x="2739" y="4339"/>
                  </a:cubicBezTo>
                  <a:cubicBezTo>
                    <a:pt x="2848" y="4011"/>
                    <a:pt x="2958" y="3682"/>
                    <a:pt x="3049" y="3390"/>
                  </a:cubicBezTo>
                  <a:cubicBezTo>
                    <a:pt x="3232" y="2806"/>
                    <a:pt x="3469" y="2203"/>
                    <a:pt x="3506" y="1619"/>
                  </a:cubicBezTo>
                  <a:cubicBezTo>
                    <a:pt x="3590" y="637"/>
                    <a:pt x="3204" y="1"/>
                    <a:pt x="24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0" name="Google Shape;2510;p62"/>
            <p:cNvSpPr/>
            <p:nvPr/>
          </p:nvSpPr>
          <p:spPr>
            <a:xfrm>
              <a:off x="11867372" y="1680007"/>
              <a:ext cx="385419" cy="512250"/>
            </a:xfrm>
            <a:custGeom>
              <a:avLst/>
              <a:gdLst/>
              <a:ahLst/>
              <a:cxnLst/>
              <a:rect l="l" t="t" r="r" b="b"/>
              <a:pathLst>
                <a:path w="4382" h="5824" extrusionOk="0">
                  <a:moveTo>
                    <a:pt x="2027" y="0"/>
                  </a:moveTo>
                  <a:lnTo>
                    <a:pt x="676" y="639"/>
                  </a:lnTo>
                  <a:cubicBezTo>
                    <a:pt x="19" y="968"/>
                    <a:pt x="1" y="2319"/>
                    <a:pt x="658" y="3651"/>
                  </a:cubicBezTo>
                  <a:cubicBezTo>
                    <a:pt x="1315" y="4984"/>
                    <a:pt x="2374" y="5824"/>
                    <a:pt x="3031" y="5495"/>
                  </a:cubicBezTo>
                  <a:lnTo>
                    <a:pt x="4382" y="4838"/>
                  </a:lnTo>
                  <a:close/>
                </a:path>
              </a:pathLst>
            </a:custGeom>
            <a:solidFill>
              <a:srgbClr val="E8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1" name="Google Shape;2511;p62"/>
            <p:cNvSpPr/>
            <p:nvPr/>
          </p:nvSpPr>
          <p:spPr>
            <a:xfrm>
              <a:off x="11867372" y="1680007"/>
              <a:ext cx="385419" cy="512250"/>
            </a:xfrm>
            <a:custGeom>
              <a:avLst/>
              <a:gdLst/>
              <a:ahLst/>
              <a:cxnLst/>
              <a:rect l="l" t="t" r="r" b="b"/>
              <a:pathLst>
                <a:path w="4382" h="5824" extrusionOk="0">
                  <a:moveTo>
                    <a:pt x="2027" y="0"/>
                  </a:moveTo>
                  <a:lnTo>
                    <a:pt x="676" y="639"/>
                  </a:lnTo>
                  <a:cubicBezTo>
                    <a:pt x="19" y="968"/>
                    <a:pt x="1" y="2319"/>
                    <a:pt x="658" y="3651"/>
                  </a:cubicBezTo>
                  <a:cubicBezTo>
                    <a:pt x="1315" y="4984"/>
                    <a:pt x="2374" y="5824"/>
                    <a:pt x="3031" y="5495"/>
                  </a:cubicBezTo>
                  <a:lnTo>
                    <a:pt x="4382" y="48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2" name="Google Shape;2512;p62"/>
            <p:cNvSpPr/>
            <p:nvPr/>
          </p:nvSpPr>
          <p:spPr>
            <a:xfrm>
              <a:off x="11986201" y="1651070"/>
              <a:ext cx="324466" cy="483401"/>
            </a:xfrm>
            <a:custGeom>
              <a:avLst/>
              <a:gdLst/>
              <a:ahLst/>
              <a:cxnLst/>
              <a:rect l="l" t="t" r="r" b="b"/>
              <a:pathLst>
                <a:path w="3689" h="5496" extrusionOk="0">
                  <a:moveTo>
                    <a:pt x="3031" y="5167"/>
                  </a:moveTo>
                  <a:cubicBezTo>
                    <a:pt x="2355" y="5495"/>
                    <a:pt x="1297" y="4674"/>
                    <a:pt x="658" y="3323"/>
                  </a:cubicBezTo>
                  <a:cubicBezTo>
                    <a:pt x="1" y="1990"/>
                    <a:pt x="19" y="640"/>
                    <a:pt x="676" y="329"/>
                  </a:cubicBezTo>
                  <a:cubicBezTo>
                    <a:pt x="1333" y="1"/>
                    <a:pt x="2392" y="822"/>
                    <a:pt x="3049" y="2173"/>
                  </a:cubicBezTo>
                  <a:cubicBezTo>
                    <a:pt x="3688" y="3506"/>
                    <a:pt x="3688" y="4856"/>
                    <a:pt x="3031" y="516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3" name="Google Shape;2513;p62"/>
            <p:cNvSpPr/>
            <p:nvPr/>
          </p:nvSpPr>
          <p:spPr>
            <a:xfrm>
              <a:off x="12013467" y="1692849"/>
              <a:ext cx="277938" cy="390256"/>
            </a:xfrm>
            <a:custGeom>
              <a:avLst/>
              <a:gdLst/>
              <a:ahLst/>
              <a:cxnLst/>
              <a:rect l="l" t="t" r="r" b="b"/>
              <a:pathLst>
                <a:path w="3160" h="4437" extrusionOk="0">
                  <a:moveTo>
                    <a:pt x="165" y="0"/>
                  </a:moveTo>
                  <a:cubicBezTo>
                    <a:pt x="92" y="73"/>
                    <a:pt x="37" y="146"/>
                    <a:pt x="1" y="256"/>
                  </a:cubicBezTo>
                  <a:cubicBezTo>
                    <a:pt x="476" y="1187"/>
                    <a:pt x="1553" y="2611"/>
                    <a:pt x="2447" y="3724"/>
                  </a:cubicBezTo>
                  <a:cubicBezTo>
                    <a:pt x="2611" y="3943"/>
                    <a:pt x="2812" y="4235"/>
                    <a:pt x="3013" y="4436"/>
                  </a:cubicBezTo>
                  <a:cubicBezTo>
                    <a:pt x="3068" y="4327"/>
                    <a:pt x="3123" y="4217"/>
                    <a:pt x="3159" y="4089"/>
                  </a:cubicBezTo>
                  <a:cubicBezTo>
                    <a:pt x="2995" y="3816"/>
                    <a:pt x="2757" y="3469"/>
                    <a:pt x="2538" y="3158"/>
                  </a:cubicBezTo>
                  <a:cubicBezTo>
                    <a:pt x="2155" y="2592"/>
                    <a:pt x="1717" y="1972"/>
                    <a:pt x="1334" y="1442"/>
                  </a:cubicBezTo>
                  <a:cubicBezTo>
                    <a:pt x="968" y="931"/>
                    <a:pt x="585" y="457"/>
                    <a:pt x="1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4" name="Google Shape;2514;p62"/>
            <p:cNvSpPr/>
            <p:nvPr/>
          </p:nvSpPr>
          <p:spPr>
            <a:xfrm>
              <a:off x="11462775" y="3068831"/>
              <a:ext cx="501080" cy="428781"/>
            </a:xfrm>
            <a:custGeom>
              <a:avLst/>
              <a:gdLst/>
              <a:ahLst/>
              <a:cxnLst/>
              <a:rect l="l" t="t" r="r" b="b"/>
              <a:pathLst>
                <a:path w="5697" h="4875" extrusionOk="0">
                  <a:moveTo>
                    <a:pt x="0" y="3031"/>
                  </a:moveTo>
                  <a:lnTo>
                    <a:pt x="840" y="4273"/>
                  </a:lnTo>
                  <a:cubicBezTo>
                    <a:pt x="1260" y="4875"/>
                    <a:pt x="2593" y="4692"/>
                    <a:pt x="3816" y="3853"/>
                  </a:cubicBezTo>
                  <a:cubicBezTo>
                    <a:pt x="5039" y="3013"/>
                    <a:pt x="5696" y="1845"/>
                    <a:pt x="5294" y="1224"/>
                  </a:cubicBezTo>
                  <a:lnTo>
                    <a:pt x="4455" y="1"/>
                  </a:lnTo>
                  <a:close/>
                </a:path>
              </a:pathLst>
            </a:custGeom>
            <a:solidFill>
              <a:srgbClr val="E8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5" name="Google Shape;2515;p62"/>
            <p:cNvSpPr/>
            <p:nvPr/>
          </p:nvSpPr>
          <p:spPr>
            <a:xfrm>
              <a:off x="11462775" y="3068831"/>
              <a:ext cx="501080" cy="428781"/>
            </a:xfrm>
            <a:custGeom>
              <a:avLst/>
              <a:gdLst/>
              <a:ahLst/>
              <a:cxnLst/>
              <a:rect l="l" t="t" r="r" b="b"/>
              <a:pathLst>
                <a:path w="5697" h="4875" extrusionOk="0">
                  <a:moveTo>
                    <a:pt x="0" y="3031"/>
                  </a:moveTo>
                  <a:lnTo>
                    <a:pt x="840" y="4273"/>
                  </a:lnTo>
                  <a:cubicBezTo>
                    <a:pt x="1260" y="4875"/>
                    <a:pt x="2593" y="4692"/>
                    <a:pt x="3816" y="3853"/>
                  </a:cubicBezTo>
                  <a:cubicBezTo>
                    <a:pt x="5039" y="3013"/>
                    <a:pt x="5696" y="1845"/>
                    <a:pt x="5294" y="1224"/>
                  </a:cubicBezTo>
                  <a:lnTo>
                    <a:pt x="4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6" name="Google Shape;2516;p62"/>
            <p:cNvSpPr/>
            <p:nvPr/>
          </p:nvSpPr>
          <p:spPr>
            <a:xfrm>
              <a:off x="11427416" y="3014299"/>
              <a:ext cx="464139" cy="374161"/>
            </a:xfrm>
            <a:custGeom>
              <a:avLst/>
              <a:gdLst/>
              <a:ahLst/>
              <a:cxnLst/>
              <a:rect l="l" t="t" r="r" b="b"/>
              <a:pathLst>
                <a:path w="5277" h="4254" extrusionOk="0">
                  <a:moveTo>
                    <a:pt x="4857" y="621"/>
                  </a:moveTo>
                  <a:cubicBezTo>
                    <a:pt x="5277" y="1223"/>
                    <a:pt x="4601" y="2392"/>
                    <a:pt x="3378" y="3231"/>
                  </a:cubicBezTo>
                  <a:cubicBezTo>
                    <a:pt x="2155" y="4071"/>
                    <a:pt x="822" y="4254"/>
                    <a:pt x="421" y="3651"/>
                  </a:cubicBezTo>
                  <a:cubicBezTo>
                    <a:pt x="1" y="3049"/>
                    <a:pt x="658" y="1862"/>
                    <a:pt x="1881" y="1041"/>
                  </a:cubicBezTo>
                  <a:cubicBezTo>
                    <a:pt x="3122" y="201"/>
                    <a:pt x="4437" y="0"/>
                    <a:pt x="4857" y="6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7" name="Google Shape;2517;p62"/>
            <p:cNvSpPr/>
            <p:nvPr/>
          </p:nvSpPr>
          <p:spPr>
            <a:xfrm>
              <a:off x="11477200" y="3038398"/>
              <a:ext cx="350149" cy="324378"/>
            </a:xfrm>
            <a:custGeom>
              <a:avLst/>
              <a:gdLst/>
              <a:ahLst/>
              <a:cxnLst/>
              <a:rect l="l" t="t" r="r" b="b"/>
              <a:pathLst>
                <a:path w="3981" h="3688" extrusionOk="0">
                  <a:moveTo>
                    <a:pt x="3633" y="0"/>
                  </a:moveTo>
                  <a:cubicBezTo>
                    <a:pt x="3378" y="201"/>
                    <a:pt x="3068" y="475"/>
                    <a:pt x="2794" y="748"/>
                  </a:cubicBezTo>
                  <a:cubicBezTo>
                    <a:pt x="2301" y="1205"/>
                    <a:pt x="1735" y="1734"/>
                    <a:pt x="1279" y="2191"/>
                  </a:cubicBezTo>
                  <a:cubicBezTo>
                    <a:pt x="822" y="2647"/>
                    <a:pt x="256" y="3176"/>
                    <a:pt x="1" y="3560"/>
                  </a:cubicBezTo>
                  <a:cubicBezTo>
                    <a:pt x="92" y="3615"/>
                    <a:pt x="183" y="3669"/>
                    <a:pt x="293" y="3688"/>
                  </a:cubicBezTo>
                  <a:cubicBezTo>
                    <a:pt x="1151" y="3085"/>
                    <a:pt x="2392" y="1807"/>
                    <a:pt x="3378" y="767"/>
                  </a:cubicBezTo>
                  <a:cubicBezTo>
                    <a:pt x="3560" y="548"/>
                    <a:pt x="3816" y="310"/>
                    <a:pt x="3980" y="91"/>
                  </a:cubicBezTo>
                  <a:cubicBezTo>
                    <a:pt x="3871" y="37"/>
                    <a:pt x="3743" y="0"/>
                    <a:pt x="36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8" name="Google Shape;2518;p62"/>
            <p:cNvSpPr/>
            <p:nvPr/>
          </p:nvSpPr>
          <p:spPr>
            <a:xfrm>
              <a:off x="11347201" y="2529398"/>
              <a:ext cx="608561" cy="465722"/>
            </a:xfrm>
            <a:custGeom>
              <a:avLst/>
              <a:gdLst/>
              <a:ahLst/>
              <a:cxnLst/>
              <a:rect l="l" t="t" r="r" b="b"/>
              <a:pathLst>
                <a:path w="6919" h="5295" extrusionOk="0">
                  <a:moveTo>
                    <a:pt x="1862" y="2282"/>
                  </a:moveTo>
                  <a:cubicBezTo>
                    <a:pt x="1607" y="2446"/>
                    <a:pt x="1387" y="2629"/>
                    <a:pt x="1150" y="2811"/>
                  </a:cubicBezTo>
                  <a:cubicBezTo>
                    <a:pt x="493" y="3414"/>
                    <a:pt x="0" y="4527"/>
                    <a:pt x="1004" y="5093"/>
                  </a:cubicBezTo>
                  <a:cubicBezTo>
                    <a:pt x="1369" y="5294"/>
                    <a:pt x="1972" y="5276"/>
                    <a:pt x="2410" y="5130"/>
                  </a:cubicBezTo>
                  <a:cubicBezTo>
                    <a:pt x="3195" y="4801"/>
                    <a:pt x="3961" y="4381"/>
                    <a:pt x="4655" y="3852"/>
                  </a:cubicBezTo>
                  <a:cubicBezTo>
                    <a:pt x="5422" y="3304"/>
                    <a:pt x="6389" y="2592"/>
                    <a:pt x="6627" y="2026"/>
                  </a:cubicBezTo>
                  <a:cubicBezTo>
                    <a:pt x="6919" y="1369"/>
                    <a:pt x="6627" y="584"/>
                    <a:pt x="5951" y="292"/>
                  </a:cubicBezTo>
                  <a:cubicBezTo>
                    <a:pt x="5276" y="0"/>
                    <a:pt x="4491" y="530"/>
                    <a:pt x="3633" y="1059"/>
                  </a:cubicBezTo>
                  <a:cubicBezTo>
                    <a:pt x="3012" y="1461"/>
                    <a:pt x="2465" y="1844"/>
                    <a:pt x="1862" y="2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9" name="Google Shape;2519;p62"/>
            <p:cNvSpPr/>
            <p:nvPr/>
          </p:nvSpPr>
          <p:spPr>
            <a:xfrm>
              <a:off x="11347201" y="2672238"/>
              <a:ext cx="385419" cy="316638"/>
            </a:xfrm>
            <a:custGeom>
              <a:avLst/>
              <a:gdLst/>
              <a:ahLst/>
              <a:cxnLst/>
              <a:rect l="l" t="t" r="r" b="b"/>
              <a:pathLst>
                <a:path w="4382" h="3600" extrusionOk="0">
                  <a:moveTo>
                    <a:pt x="2775" y="1"/>
                  </a:moveTo>
                  <a:lnTo>
                    <a:pt x="2775" y="1"/>
                  </a:lnTo>
                  <a:cubicBezTo>
                    <a:pt x="2483" y="202"/>
                    <a:pt x="2172" y="421"/>
                    <a:pt x="1862" y="658"/>
                  </a:cubicBezTo>
                  <a:cubicBezTo>
                    <a:pt x="1607" y="822"/>
                    <a:pt x="1387" y="987"/>
                    <a:pt x="1150" y="1169"/>
                  </a:cubicBezTo>
                  <a:cubicBezTo>
                    <a:pt x="493" y="1790"/>
                    <a:pt x="0" y="2885"/>
                    <a:pt x="986" y="3451"/>
                  </a:cubicBezTo>
                  <a:cubicBezTo>
                    <a:pt x="1173" y="3554"/>
                    <a:pt x="1423" y="3599"/>
                    <a:pt x="1681" y="3599"/>
                  </a:cubicBezTo>
                  <a:cubicBezTo>
                    <a:pt x="1926" y="3599"/>
                    <a:pt x="2178" y="3559"/>
                    <a:pt x="2391" y="3488"/>
                  </a:cubicBezTo>
                  <a:cubicBezTo>
                    <a:pt x="3085" y="3214"/>
                    <a:pt x="3761" y="2849"/>
                    <a:pt x="4381" y="2411"/>
                  </a:cubicBezTo>
                  <a:cubicBezTo>
                    <a:pt x="2939" y="2082"/>
                    <a:pt x="2720" y="895"/>
                    <a:pt x="27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0" name="Google Shape;2520;p62"/>
            <p:cNvSpPr/>
            <p:nvPr/>
          </p:nvSpPr>
          <p:spPr>
            <a:xfrm>
              <a:off x="11009977" y="3298484"/>
              <a:ext cx="372577" cy="320684"/>
            </a:xfrm>
            <a:custGeom>
              <a:avLst/>
              <a:gdLst/>
              <a:ahLst/>
              <a:cxnLst/>
              <a:rect l="l" t="t" r="r" b="b"/>
              <a:pathLst>
                <a:path w="4236" h="3646" extrusionOk="0">
                  <a:moveTo>
                    <a:pt x="1790" y="0"/>
                  </a:moveTo>
                  <a:cubicBezTo>
                    <a:pt x="1059" y="274"/>
                    <a:pt x="1" y="931"/>
                    <a:pt x="110" y="2373"/>
                  </a:cubicBezTo>
                  <a:cubicBezTo>
                    <a:pt x="804" y="2866"/>
                    <a:pt x="1534" y="3323"/>
                    <a:pt x="2228" y="3524"/>
                  </a:cubicBezTo>
                  <a:cubicBezTo>
                    <a:pt x="2453" y="3588"/>
                    <a:pt x="2729" y="3645"/>
                    <a:pt x="2999" y="3645"/>
                  </a:cubicBezTo>
                  <a:cubicBezTo>
                    <a:pt x="3341" y="3645"/>
                    <a:pt x="3675" y="3554"/>
                    <a:pt x="3889" y="3268"/>
                  </a:cubicBezTo>
                  <a:cubicBezTo>
                    <a:pt x="4236" y="2793"/>
                    <a:pt x="4108" y="2100"/>
                    <a:pt x="3560" y="1479"/>
                  </a:cubicBezTo>
                  <a:cubicBezTo>
                    <a:pt x="3031" y="913"/>
                    <a:pt x="2447" y="402"/>
                    <a:pt x="17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1" name="Google Shape;2521;p62"/>
            <p:cNvSpPr/>
            <p:nvPr/>
          </p:nvSpPr>
          <p:spPr>
            <a:xfrm>
              <a:off x="10767483" y="3159074"/>
              <a:ext cx="399931" cy="348214"/>
            </a:xfrm>
            <a:custGeom>
              <a:avLst/>
              <a:gdLst/>
              <a:ahLst/>
              <a:cxnLst/>
              <a:rect l="l" t="t" r="r" b="b"/>
              <a:pathLst>
                <a:path w="4547" h="3959" extrusionOk="0">
                  <a:moveTo>
                    <a:pt x="1295" y="1"/>
                  </a:moveTo>
                  <a:cubicBezTo>
                    <a:pt x="1227" y="1"/>
                    <a:pt x="1161" y="5"/>
                    <a:pt x="1096" y="15"/>
                  </a:cubicBezTo>
                  <a:cubicBezTo>
                    <a:pt x="969" y="52"/>
                    <a:pt x="859" y="107"/>
                    <a:pt x="749" y="161"/>
                  </a:cubicBezTo>
                  <a:cubicBezTo>
                    <a:pt x="1" y="563"/>
                    <a:pt x="1" y="1366"/>
                    <a:pt x="658" y="2188"/>
                  </a:cubicBezTo>
                  <a:cubicBezTo>
                    <a:pt x="1042" y="2644"/>
                    <a:pt x="1589" y="2991"/>
                    <a:pt x="2064" y="3356"/>
                  </a:cubicBezTo>
                  <a:cubicBezTo>
                    <a:pt x="2319" y="3557"/>
                    <a:pt x="2593" y="3758"/>
                    <a:pt x="2867" y="3958"/>
                  </a:cubicBezTo>
                  <a:cubicBezTo>
                    <a:pt x="2758" y="2516"/>
                    <a:pt x="3816" y="1859"/>
                    <a:pt x="4547" y="1585"/>
                  </a:cubicBezTo>
                  <a:cubicBezTo>
                    <a:pt x="4291" y="1421"/>
                    <a:pt x="4035" y="1257"/>
                    <a:pt x="3780" y="1092"/>
                  </a:cubicBezTo>
                  <a:cubicBezTo>
                    <a:pt x="3090" y="655"/>
                    <a:pt x="2090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2" name="Google Shape;2522;p62"/>
            <p:cNvSpPr/>
            <p:nvPr/>
          </p:nvSpPr>
          <p:spPr>
            <a:xfrm>
              <a:off x="8453800" y="822613"/>
              <a:ext cx="942614" cy="573291"/>
            </a:xfrm>
            <a:custGeom>
              <a:avLst/>
              <a:gdLst/>
              <a:ahLst/>
              <a:cxnLst/>
              <a:rect l="l" t="t" r="r" b="b"/>
              <a:pathLst>
                <a:path w="10717" h="6518" extrusionOk="0">
                  <a:moveTo>
                    <a:pt x="9530" y="383"/>
                  </a:moveTo>
                  <a:cubicBezTo>
                    <a:pt x="10406" y="748"/>
                    <a:pt x="10716" y="1442"/>
                    <a:pt x="10315" y="2318"/>
                  </a:cubicBezTo>
                  <a:cubicBezTo>
                    <a:pt x="9858" y="3268"/>
                    <a:pt x="8927" y="3852"/>
                    <a:pt x="8288" y="4272"/>
                  </a:cubicBezTo>
                  <a:cubicBezTo>
                    <a:pt x="6554" y="5385"/>
                    <a:pt x="4582" y="6097"/>
                    <a:pt x="2520" y="6371"/>
                  </a:cubicBezTo>
                  <a:cubicBezTo>
                    <a:pt x="2082" y="6426"/>
                    <a:pt x="1662" y="6517"/>
                    <a:pt x="1278" y="6408"/>
                  </a:cubicBezTo>
                  <a:cubicBezTo>
                    <a:pt x="913" y="6298"/>
                    <a:pt x="603" y="6061"/>
                    <a:pt x="402" y="5750"/>
                  </a:cubicBezTo>
                  <a:cubicBezTo>
                    <a:pt x="0" y="5166"/>
                    <a:pt x="165" y="4290"/>
                    <a:pt x="822" y="3414"/>
                  </a:cubicBezTo>
                  <a:cubicBezTo>
                    <a:pt x="1096" y="3103"/>
                    <a:pt x="1406" y="2830"/>
                    <a:pt x="1735" y="2592"/>
                  </a:cubicBezTo>
                  <a:cubicBezTo>
                    <a:pt x="2629" y="1953"/>
                    <a:pt x="3615" y="1406"/>
                    <a:pt x="4637" y="1004"/>
                  </a:cubicBezTo>
                  <a:cubicBezTo>
                    <a:pt x="5933" y="493"/>
                    <a:pt x="7449" y="0"/>
                    <a:pt x="8872" y="183"/>
                  </a:cubicBezTo>
                  <a:cubicBezTo>
                    <a:pt x="9091" y="219"/>
                    <a:pt x="9311" y="274"/>
                    <a:pt x="9530" y="3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3" name="Google Shape;2523;p62"/>
            <p:cNvSpPr/>
            <p:nvPr/>
          </p:nvSpPr>
          <p:spPr>
            <a:xfrm>
              <a:off x="8477900" y="936604"/>
              <a:ext cx="997146" cy="704608"/>
            </a:xfrm>
            <a:custGeom>
              <a:avLst/>
              <a:gdLst/>
              <a:ahLst/>
              <a:cxnLst/>
              <a:rect l="l" t="t" r="r" b="b"/>
              <a:pathLst>
                <a:path w="11337" h="8011" extrusionOk="0">
                  <a:moveTo>
                    <a:pt x="10168" y="0"/>
                  </a:moveTo>
                  <a:cubicBezTo>
                    <a:pt x="10241" y="347"/>
                    <a:pt x="10205" y="712"/>
                    <a:pt x="10041" y="1022"/>
                  </a:cubicBezTo>
                  <a:cubicBezTo>
                    <a:pt x="9584" y="1972"/>
                    <a:pt x="8653" y="2556"/>
                    <a:pt x="8014" y="2957"/>
                  </a:cubicBezTo>
                  <a:cubicBezTo>
                    <a:pt x="6280" y="4089"/>
                    <a:pt x="4308" y="4801"/>
                    <a:pt x="2246" y="5075"/>
                  </a:cubicBezTo>
                  <a:cubicBezTo>
                    <a:pt x="1957" y="5111"/>
                    <a:pt x="1677" y="5163"/>
                    <a:pt x="1409" y="5163"/>
                  </a:cubicBezTo>
                  <a:cubicBezTo>
                    <a:pt x="1271" y="5163"/>
                    <a:pt x="1135" y="5149"/>
                    <a:pt x="1004" y="5112"/>
                  </a:cubicBezTo>
                  <a:cubicBezTo>
                    <a:pt x="639" y="5002"/>
                    <a:pt x="329" y="4765"/>
                    <a:pt x="128" y="4454"/>
                  </a:cubicBezTo>
                  <a:cubicBezTo>
                    <a:pt x="73" y="4381"/>
                    <a:pt x="37" y="4308"/>
                    <a:pt x="0" y="4217"/>
                  </a:cubicBezTo>
                  <a:lnTo>
                    <a:pt x="0" y="4217"/>
                  </a:lnTo>
                  <a:lnTo>
                    <a:pt x="1023" y="6937"/>
                  </a:lnTo>
                  <a:cubicBezTo>
                    <a:pt x="1059" y="7065"/>
                    <a:pt x="1114" y="7193"/>
                    <a:pt x="1187" y="7302"/>
                  </a:cubicBezTo>
                  <a:cubicBezTo>
                    <a:pt x="1406" y="7612"/>
                    <a:pt x="1716" y="7850"/>
                    <a:pt x="2081" y="7959"/>
                  </a:cubicBezTo>
                  <a:cubicBezTo>
                    <a:pt x="2206" y="7997"/>
                    <a:pt x="2337" y="8011"/>
                    <a:pt x="2474" y="8011"/>
                  </a:cubicBezTo>
                  <a:cubicBezTo>
                    <a:pt x="2738" y="8011"/>
                    <a:pt x="3022" y="7959"/>
                    <a:pt x="3323" y="7923"/>
                  </a:cubicBezTo>
                  <a:cubicBezTo>
                    <a:pt x="5367" y="7667"/>
                    <a:pt x="7339" y="6937"/>
                    <a:pt x="9073" y="5823"/>
                  </a:cubicBezTo>
                  <a:cubicBezTo>
                    <a:pt x="9712" y="5404"/>
                    <a:pt x="10661" y="4819"/>
                    <a:pt x="11099" y="3870"/>
                  </a:cubicBezTo>
                  <a:cubicBezTo>
                    <a:pt x="11318" y="3487"/>
                    <a:pt x="11337" y="3049"/>
                    <a:pt x="11172" y="2647"/>
                  </a:cubicBezTo>
                  <a:lnTo>
                    <a:pt x="10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4" name="Google Shape;2524;p62"/>
            <p:cNvSpPr/>
            <p:nvPr/>
          </p:nvSpPr>
          <p:spPr>
            <a:xfrm>
              <a:off x="9319199" y="1040920"/>
              <a:ext cx="139848" cy="271429"/>
            </a:xfrm>
            <a:custGeom>
              <a:avLst/>
              <a:gdLst/>
              <a:ahLst/>
              <a:cxnLst/>
              <a:rect l="l" t="t" r="r" b="b"/>
              <a:pathLst>
                <a:path w="1590" h="3086" extrusionOk="0">
                  <a:moveTo>
                    <a:pt x="384" y="1"/>
                  </a:moveTo>
                  <a:cubicBezTo>
                    <a:pt x="275" y="201"/>
                    <a:pt x="147" y="384"/>
                    <a:pt x="1" y="548"/>
                  </a:cubicBezTo>
                  <a:lnTo>
                    <a:pt x="56" y="640"/>
                  </a:lnTo>
                  <a:cubicBezTo>
                    <a:pt x="348" y="1333"/>
                    <a:pt x="676" y="2009"/>
                    <a:pt x="1060" y="2648"/>
                  </a:cubicBezTo>
                  <a:cubicBezTo>
                    <a:pt x="1133" y="2775"/>
                    <a:pt x="1206" y="2940"/>
                    <a:pt x="1315" y="3086"/>
                  </a:cubicBezTo>
                  <a:cubicBezTo>
                    <a:pt x="1388" y="2958"/>
                    <a:pt x="1480" y="2812"/>
                    <a:pt x="1534" y="2684"/>
                  </a:cubicBezTo>
                  <a:cubicBezTo>
                    <a:pt x="1553" y="2629"/>
                    <a:pt x="1571" y="2593"/>
                    <a:pt x="1589" y="2556"/>
                  </a:cubicBezTo>
                  <a:cubicBezTo>
                    <a:pt x="1242" y="1735"/>
                    <a:pt x="932" y="767"/>
                    <a:pt x="3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5" name="Google Shape;2525;p62"/>
            <p:cNvSpPr/>
            <p:nvPr/>
          </p:nvSpPr>
          <p:spPr>
            <a:xfrm>
              <a:off x="9218050" y="1153327"/>
              <a:ext cx="165531" cy="244163"/>
            </a:xfrm>
            <a:custGeom>
              <a:avLst/>
              <a:gdLst/>
              <a:ahLst/>
              <a:cxnLst/>
              <a:rect l="l" t="t" r="r" b="b"/>
              <a:pathLst>
                <a:path w="1882" h="2776" extrusionOk="0">
                  <a:moveTo>
                    <a:pt x="348" y="1"/>
                  </a:moveTo>
                  <a:cubicBezTo>
                    <a:pt x="220" y="92"/>
                    <a:pt x="110" y="165"/>
                    <a:pt x="1" y="238"/>
                  </a:cubicBezTo>
                  <a:cubicBezTo>
                    <a:pt x="74" y="311"/>
                    <a:pt x="147" y="402"/>
                    <a:pt x="202" y="493"/>
                  </a:cubicBezTo>
                  <a:cubicBezTo>
                    <a:pt x="475" y="932"/>
                    <a:pt x="658" y="1479"/>
                    <a:pt x="950" y="1954"/>
                  </a:cubicBezTo>
                  <a:cubicBezTo>
                    <a:pt x="1078" y="2191"/>
                    <a:pt x="1260" y="2428"/>
                    <a:pt x="1425" y="2666"/>
                  </a:cubicBezTo>
                  <a:cubicBezTo>
                    <a:pt x="1461" y="2702"/>
                    <a:pt x="1480" y="2739"/>
                    <a:pt x="1498" y="2775"/>
                  </a:cubicBezTo>
                  <a:cubicBezTo>
                    <a:pt x="1626" y="2684"/>
                    <a:pt x="1753" y="2575"/>
                    <a:pt x="1881" y="2465"/>
                  </a:cubicBezTo>
                  <a:cubicBezTo>
                    <a:pt x="1881" y="2447"/>
                    <a:pt x="1845" y="2428"/>
                    <a:pt x="1845" y="2392"/>
                  </a:cubicBezTo>
                  <a:cubicBezTo>
                    <a:pt x="1480" y="1698"/>
                    <a:pt x="932" y="621"/>
                    <a:pt x="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6" name="Google Shape;2526;p62"/>
            <p:cNvSpPr/>
            <p:nvPr/>
          </p:nvSpPr>
          <p:spPr>
            <a:xfrm>
              <a:off x="9124992" y="1214369"/>
              <a:ext cx="147764" cy="260171"/>
            </a:xfrm>
            <a:custGeom>
              <a:avLst/>
              <a:gdLst/>
              <a:ahLst/>
              <a:cxnLst/>
              <a:rect l="l" t="t" r="r" b="b"/>
              <a:pathLst>
                <a:path w="1680" h="2958" extrusionOk="0">
                  <a:moveTo>
                    <a:pt x="365" y="0"/>
                  </a:moveTo>
                  <a:lnTo>
                    <a:pt x="0" y="201"/>
                  </a:lnTo>
                  <a:cubicBezTo>
                    <a:pt x="0" y="420"/>
                    <a:pt x="201" y="657"/>
                    <a:pt x="292" y="876"/>
                  </a:cubicBezTo>
                  <a:cubicBezTo>
                    <a:pt x="548" y="1479"/>
                    <a:pt x="730" y="2045"/>
                    <a:pt x="1041" y="2611"/>
                  </a:cubicBezTo>
                  <a:cubicBezTo>
                    <a:pt x="1095" y="2720"/>
                    <a:pt x="1150" y="2848"/>
                    <a:pt x="1223" y="2958"/>
                  </a:cubicBezTo>
                  <a:cubicBezTo>
                    <a:pt x="1387" y="2866"/>
                    <a:pt x="1533" y="2775"/>
                    <a:pt x="1680" y="2684"/>
                  </a:cubicBezTo>
                  <a:cubicBezTo>
                    <a:pt x="1661" y="2592"/>
                    <a:pt x="1625" y="2519"/>
                    <a:pt x="1588" y="2446"/>
                  </a:cubicBezTo>
                  <a:cubicBezTo>
                    <a:pt x="1497" y="2173"/>
                    <a:pt x="1351" y="1881"/>
                    <a:pt x="1241" y="1607"/>
                  </a:cubicBezTo>
                  <a:cubicBezTo>
                    <a:pt x="968" y="1004"/>
                    <a:pt x="712" y="365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7" name="Google Shape;2527;p62"/>
            <p:cNvSpPr/>
            <p:nvPr/>
          </p:nvSpPr>
          <p:spPr>
            <a:xfrm>
              <a:off x="9001326" y="1278577"/>
              <a:ext cx="151019" cy="255333"/>
            </a:xfrm>
            <a:custGeom>
              <a:avLst/>
              <a:gdLst/>
              <a:ahLst/>
              <a:cxnLst/>
              <a:rect l="l" t="t" r="r" b="b"/>
              <a:pathLst>
                <a:path w="1717" h="2903" extrusionOk="0">
                  <a:moveTo>
                    <a:pt x="384" y="0"/>
                  </a:moveTo>
                  <a:cubicBezTo>
                    <a:pt x="256" y="55"/>
                    <a:pt x="128" y="128"/>
                    <a:pt x="0" y="183"/>
                  </a:cubicBezTo>
                  <a:cubicBezTo>
                    <a:pt x="0" y="384"/>
                    <a:pt x="55" y="585"/>
                    <a:pt x="146" y="767"/>
                  </a:cubicBezTo>
                  <a:cubicBezTo>
                    <a:pt x="384" y="1333"/>
                    <a:pt x="658" y="1881"/>
                    <a:pt x="1004" y="2392"/>
                  </a:cubicBezTo>
                  <a:cubicBezTo>
                    <a:pt x="1096" y="2574"/>
                    <a:pt x="1205" y="2757"/>
                    <a:pt x="1333" y="2903"/>
                  </a:cubicBezTo>
                  <a:cubicBezTo>
                    <a:pt x="1461" y="2848"/>
                    <a:pt x="1589" y="2775"/>
                    <a:pt x="1716" y="2720"/>
                  </a:cubicBezTo>
                  <a:cubicBezTo>
                    <a:pt x="1662" y="2538"/>
                    <a:pt x="1589" y="2374"/>
                    <a:pt x="1479" y="2209"/>
                  </a:cubicBezTo>
                  <a:cubicBezTo>
                    <a:pt x="1260" y="1680"/>
                    <a:pt x="1023" y="1151"/>
                    <a:pt x="804" y="676"/>
                  </a:cubicBezTo>
                  <a:cubicBezTo>
                    <a:pt x="694" y="439"/>
                    <a:pt x="566" y="201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8" name="Google Shape;2528;p62"/>
            <p:cNvSpPr/>
            <p:nvPr/>
          </p:nvSpPr>
          <p:spPr>
            <a:xfrm>
              <a:off x="8863235" y="1329943"/>
              <a:ext cx="151019" cy="261842"/>
            </a:xfrm>
            <a:custGeom>
              <a:avLst/>
              <a:gdLst/>
              <a:ahLst/>
              <a:cxnLst/>
              <a:rect l="l" t="t" r="r" b="b"/>
              <a:pathLst>
                <a:path w="1717" h="2977" extrusionOk="0">
                  <a:moveTo>
                    <a:pt x="493" y="1"/>
                  </a:moveTo>
                  <a:cubicBezTo>
                    <a:pt x="329" y="55"/>
                    <a:pt x="165" y="92"/>
                    <a:pt x="0" y="147"/>
                  </a:cubicBezTo>
                  <a:cubicBezTo>
                    <a:pt x="55" y="311"/>
                    <a:pt x="92" y="475"/>
                    <a:pt x="165" y="640"/>
                  </a:cubicBezTo>
                  <a:cubicBezTo>
                    <a:pt x="366" y="1278"/>
                    <a:pt x="621" y="1899"/>
                    <a:pt x="895" y="2502"/>
                  </a:cubicBezTo>
                  <a:cubicBezTo>
                    <a:pt x="968" y="2666"/>
                    <a:pt x="1059" y="2812"/>
                    <a:pt x="1151" y="2976"/>
                  </a:cubicBezTo>
                  <a:cubicBezTo>
                    <a:pt x="1333" y="2921"/>
                    <a:pt x="1534" y="2848"/>
                    <a:pt x="1716" y="2775"/>
                  </a:cubicBezTo>
                  <a:cubicBezTo>
                    <a:pt x="1680" y="2648"/>
                    <a:pt x="1589" y="2502"/>
                    <a:pt x="1552" y="2374"/>
                  </a:cubicBezTo>
                  <a:cubicBezTo>
                    <a:pt x="1424" y="2082"/>
                    <a:pt x="1333" y="1753"/>
                    <a:pt x="1205" y="1461"/>
                  </a:cubicBezTo>
                  <a:cubicBezTo>
                    <a:pt x="1005" y="950"/>
                    <a:pt x="767" y="457"/>
                    <a:pt x="4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9" name="Google Shape;2529;p62"/>
            <p:cNvSpPr/>
            <p:nvPr/>
          </p:nvSpPr>
          <p:spPr>
            <a:xfrm>
              <a:off x="8742823" y="1365301"/>
              <a:ext cx="143015" cy="255333"/>
            </a:xfrm>
            <a:custGeom>
              <a:avLst/>
              <a:gdLst/>
              <a:ahLst/>
              <a:cxnLst/>
              <a:rect l="l" t="t" r="r" b="b"/>
              <a:pathLst>
                <a:path w="1626" h="2903" extrusionOk="0">
                  <a:moveTo>
                    <a:pt x="347" y="0"/>
                  </a:moveTo>
                  <a:lnTo>
                    <a:pt x="0" y="73"/>
                  </a:lnTo>
                  <a:cubicBezTo>
                    <a:pt x="19" y="347"/>
                    <a:pt x="92" y="603"/>
                    <a:pt x="201" y="840"/>
                  </a:cubicBezTo>
                  <a:cubicBezTo>
                    <a:pt x="420" y="1424"/>
                    <a:pt x="676" y="2008"/>
                    <a:pt x="968" y="2556"/>
                  </a:cubicBezTo>
                  <a:cubicBezTo>
                    <a:pt x="1023" y="2665"/>
                    <a:pt x="1077" y="2793"/>
                    <a:pt x="1132" y="2903"/>
                  </a:cubicBezTo>
                  <a:cubicBezTo>
                    <a:pt x="1296" y="2866"/>
                    <a:pt x="1461" y="2830"/>
                    <a:pt x="1625" y="2793"/>
                  </a:cubicBezTo>
                  <a:cubicBezTo>
                    <a:pt x="1570" y="2665"/>
                    <a:pt x="1497" y="2519"/>
                    <a:pt x="1443" y="2392"/>
                  </a:cubicBezTo>
                  <a:cubicBezTo>
                    <a:pt x="1223" y="1826"/>
                    <a:pt x="1023" y="1296"/>
                    <a:pt x="767" y="730"/>
                  </a:cubicBezTo>
                  <a:cubicBezTo>
                    <a:pt x="676" y="475"/>
                    <a:pt x="530" y="219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0" name="Google Shape;2530;p62"/>
            <p:cNvSpPr/>
            <p:nvPr/>
          </p:nvSpPr>
          <p:spPr>
            <a:xfrm>
              <a:off x="8588636" y="1389401"/>
              <a:ext cx="135011" cy="251199"/>
            </a:xfrm>
            <a:custGeom>
              <a:avLst/>
              <a:gdLst/>
              <a:ahLst/>
              <a:cxnLst/>
              <a:rect l="l" t="t" r="r" b="b"/>
              <a:pathLst>
                <a:path w="1535" h="2856" extrusionOk="0">
                  <a:moveTo>
                    <a:pt x="439" y="0"/>
                  </a:moveTo>
                  <a:cubicBezTo>
                    <a:pt x="366" y="9"/>
                    <a:pt x="293" y="14"/>
                    <a:pt x="220" y="14"/>
                  </a:cubicBezTo>
                  <a:cubicBezTo>
                    <a:pt x="147" y="14"/>
                    <a:pt x="74" y="9"/>
                    <a:pt x="1" y="0"/>
                  </a:cubicBezTo>
                  <a:lnTo>
                    <a:pt x="1" y="0"/>
                  </a:lnTo>
                  <a:cubicBezTo>
                    <a:pt x="56" y="201"/>
                    <a:pt x="147" y="383"/>
                    <a:pt x="238" y="566"/>
                  </a:cubicBezTo>
                  <a:cubicBezTo>
                    <a:pt x="439" y="1168"/>
                    <a:pt x="603" y="1734"/>
                    <a:pt x="859" y="2318"/>
                  </a:cubicBezTo>
                  <a:cubicBezTo>
                    <a:pt x="914" y="2501"/>
                    <a:pt x="1005" y="2684"/>
                    <a:pt x="1114" y="2848"/>
                  </a:cubicBezTo>
                  <a:cubicBezTo>
                    <a:pt x="1152" y="2853"/>
                    <a:pt x="1191" y="2855"/>
                    <a:pt x="1231" y="2855"/>
                  </a:cubicBezTo>
                  <a:cubicBezTo>
                    <a:pt x="1328" y="2855"/>
                    <a:pt x="1431" y="2842"/>
                    <a:pt x="1534" y="2830"/>
                  </a:cubicBezTo>
                  <a:cubicBezTo>
                    <a:pt x="1480" y="2647"/>
                    <a:pt x="1425" y="2464"/>
                    <a:pt x="1333" y="2282"/>
                  </a:cubicBezTo>
                  <a:lnTo>
                    <a:pt x="695" y="602"/>
                  </a:lnTo>
                  <a:cubicBezTo>
                    <a:pt x="622" y="402"/>
                    <a:pt x="530" y="201"/>
                    <a:pt x="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1" name="Google Shape;2531;p62"/>
            <p:cNvSpPr/>
            <p:nvPr/>
          </p:nvSpPr>
          <p:spPr>
            <a:xfrm>
              <a:off x="9070372" y="2269224"/>
              <a:ext cx="1734121" cy="2031233"/>
            </a:xfrm>
            <a:custGeom>
              <a:avLst/>
              <a:gdLst/>
              <a:ahLst/>
              <a:cxnLst/>
              <a:rect l="l" t="t" r="r" b="b"/>
              <a:pathLst>
                <a:path w="19716" h="23094" extrusionOk="0">
                  <a:moveTo>
                    <a:pt x="8398" y="1"/>
                  </a:moveTo>
                  <a:cubicBezTo>
                    <a:pt x="8745" y="530"/>
                    <a:pt x="8945" y="1023"/>
                    <a:pt x="9475" y="1279"/>
                  </a:cubicBezTo>
                  <a:cubicBezTo>
                    <a:pt x="10205" y="1626"/>
                    <a:pt x="11446" y="1388"/>
                    <a:pt x="12122" y="1772"/>
                  </a:cubicBezTo>
                  <a:cubicBezTo>
                    <a:pt x="12615" y="2045"/>
                    <a:pt x="12998" y="2776"/>
                    <a:pt x="13345" y="3378"/>
                  </a:cubicBezTo>
                  <a:cubicBezTo>
                    <a:pt x="13692" y="3962"/>
                    <a:pt x="14057" y="4601"/>
                    <a:pt x="14349" y="5167"/>
                  </a:cubicBezTo>
                  <a:cubicBezTo>
                    <a:pt x="15043" y="6427"/>
                    <a:pt x="15718" y="7650"/>
                    <a:pt x="16393" y="8782"/>
                  </a:cubicBezTo>
                  <a:cubicBezTo>
                    <a:pt x="16759" y="9402"/>
                    <a:pt x="17032" y="10041"/>
                    <a:pt x="17324" y="10662"/>
                  </a:cubicBezTo>
                  <a:cubicBezTo>
                    <a:pt x="17927" y="11921"/>
                    <a:pt x="18438" y="13181"/>
                    <a:pt x="19004" y="14623"/>
                  </a:cubicBezTo>
                  <a:cubicBezTo>
                    <a:pt x="19278" y="15317"/>
                    <a:pt x="19716" y="16467"/>
                    <a:pt x="19406" y="17288"/>
                  </a:cubicBezTo>
                  <a:cubicBezTo>
                    <a:pt x="19095" y="18146"/>
                    <a:pt x="17945" y="18694"/>
                    <a:pt x="17087" y="19114"/>
                  </a:cubicBezTo>
                  <a:cubicBezTo>
                    <a:pt x="14641" y="20319"/>
                    <a:pt x="12542" y="21359"/>
                    <a:pt x="10022" y="22455"/>
                  </a:cubicBezTo>
                  <a:cubicBezTo>
                    <a:pt x="9365" y="22747"/>
                    <a:pt x="8526" y="23093"/>
                    <a:pt x="7722" y="22765"/>
                  </a:cubicBezTo>
                  <a:cubicBezTo>
                    <a:pt x="7339" y="22564"/>
                    <a:pt x="7010" y="22272"/>
                    <a:pt x="6737" y="21925"/>
                  </a:cubicBezTo>
                  <a:cubicBezTo>
                    <a:pt x="6371" y="21414"/>
                    <a:pt x="6061" y="20866"/>
                    <a:pt x="5787" y="20300"/>
                  </a:cubicBezTo>
                  <a:cubicBezTo>
                    <a:pt x="4582" y="18110"/>
                    <a:pt x="3469" y="15828"/>
                    <a:pt x="2228" y="13510"/>
                  </a:cubicBezTo>
                  <a:cubicBezTo>
                    <a:pt x="1625" y="12360"/>
                    <a:pt x="1132" y="11246"/>
                    <a:pt x="585" y="9986"/>
                  </a:cubicBezTo>
                  <a:cubicBezTo>
                    <a:pt x="274" y="9274"/>
                    <a:pt x="0" y="8544"/>
                    <a:pt x="146" y="7759"/>
                  </a:cubicBezTo>
                  <a:cubicBezTo>
                    <a:pt x="256" y="7193"/>
                    <a:pt x="603" y="6719"/>
                    <a:pt x="895" y="6299"/>
                  </a:cubicBezTo>
                  <a:cubicBezTo>
                    <a:pt x="1205" y="5879"/>
                    <a:pt x="1589" y="5386"/>
                    <a:pt x="1625" y="4820"/>
                  </a:cubicBezTo>
                  <a:cubicBezTo>
                    <a:pt x="1662" y="4254"/>
                    <a:pt x="1424" y="3871"/>
                    <a:pt x="1278" y="3415"/>
                  </a:cubicBezTo>
                  <a:cubicBezTo>
                    <a:pt x="2976" y="2538"/>
                    <a:pt x="4765" y="1717"/>
                    <a:pt x="6517" y="841"/>
                  </a:cubicBezTo>
                  <a:cubicBezTo>
                    <a:pt x="7138" y="512"/>
                    <a:pt x="7759" y="238"/>
                    <a:pt x="8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2" name="Google Shape;2532;p62"/>
            <p:cNvSpPr/>
            <p:nvPr/>
          </p:nvSpPr>
          <p:spPr>
            <a:xfrm>
              <a:off x="9113734" y="2834429"/>
              <a:ext cx="1130398" cy="1233217"/>
            </a:xfrm>
            <a:custGeom>
              <a:avLst/>
              <a:gdLst/>
              <a:ahLst/>
              <a:cxnLst/>
              <a:rect l="l" t="t" r="r" b="b"/>
              <a:pathLst>
                <a:path w="12852" h="14021" extrusionOk="0">
                  <a:moveTo>
                    <a:pt x="7750" y="0"/>
                  </a:moveTo>
                  <a:cubicBezTo>
                    <a:pt x="7741" y="0"/>
                    <a:pt x="7731" y="0"/>
                    <a:pt x="7722" y="1"/>
                  </a:cubicBezTo>
                  <a:cubicBezTo>
                    <a:pt x="6882" y="1"/>
                    <a:pt x="6116" y="457"/>
                    <a:pt x="5422" y="731"/>
                  </a:cubicBezTo>
                  <a:cubicBezTo>
                    <a:pt x="4710" y="1005"/>
                    <a:pt x="3998" y="1278"/>
                    <a:pt x="3268" y="1625"/>
                  </a:cubicBezTo>
                  <a:cubicBezTo>
                    <a:pt x="2227" y="2063"/>
                    <a:pt x="1242" y="2593"/>
                    <a:pt x="274" y="3195"/>
                  </a:cubicBezTo>
                  <a:lnTo>
                    <a:pt x="0" y="3378"/>
                  </a:lnTo>
                  <a:lnTo>
                    <a:pt x="73" y="3579"/>
                  </a:lnTo>
                  <a:cubicBezTo>
                    <a:pt x="621" y="4820"/>
                    <a:pt x="1132" y="5952"/>
                    <a:pt x="1735" y="7084"/>
                  </a:cubicBezTo>
                  <a:cubicBezTo>
                    <a:pt x="2976" y="9402"/>
                    <a:pt x="4071" y="11684"/>
                    <a:pt x="5276" y="13893"/>
                  </a:cubicBezTo>
                  <a:lnTo>
                    <a:pt x="5349" y="14021"/>
                  </a:lnTo>
                  <a:cubicBezTo>
                    <a:pt x="6335" y="13546"/>
                    <a:pt x="7394" y="12962"/>
                    <a:pt x="8270" y="12542"/>
                  </a:cubicBezTo>
                  <a:cubicBezTo>
                    <a:pt x="8982" y="12213"/>
                    <a:pt x="9639" y="11958"/>
                    <a:pt x="10333" y="11611"/>
                  </a:cubicBezTo>
                  <a:cubicBezTo>
                    <a:pt x="11008" y="11301"/>
                    <a:pt x="11702" y="10935"/>
                    <a:pt x="12195" y="10461"/>
                  </a:cubicBezTo>
                  <a:cubicBezTo>
                    <a:pt x="12377" y="10260"/>
                    <a:pt x="12523" y="10059"/>
                    <a:pt x="12633" y="9822"/>
                  </a:cubicBezTo>
                  <a:cubicBezTo>
                    <a:pt x="12852" y="9219"/>
                    <a:pt x="12633" y="8507"/>
                    <a:pt x="12432" y="7923"/>
                  </a:cubicBezTo>
                  <a:cubicBezTo>
                    <a:pt x="12268" y="7485"/>
                    <a:pt x="12085" y="7065"/>
                    <a:pt x="11939" y="6700"/>
                  </a:cubicBezTo>
                  <a:cubicBezTo>
                    <a:pt x="11209" y="4984"/>
                    <a:pt x="10588" y="3670"/>
                    <a:pt x="9840" y="2009"/>
                  </a:cubicBezTo>
                  <a:cubicBezTo>
                    <a:pt x="9441" y="1121"/>
                    <a:pt x="8899" y="0"/>
                    <a:pt x="7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3" name="Google Shape;2533;p62"/>
            <p:cNvSpPr/>
            <p:nvPr/>
          </p:nvSpPr>
          <p:spPr>
            <a:xfrm>
              <a:off x="9317616" y="3094514"/>
              <a:ext cx="476980" cy="456135"/>
            </a:xfrm>
            <a:custGeom>
              <a:avLst/>
              <a:gdLst/>
              <a:ahLst/>
              <a:cxnLst/>
              <a:rect l="l" t="t" r="r" b="b"/>
              <a:pathLst>
                <a:path w="5423" h="5186" extrusionOk="0">
                  <a:moveTo>
                    <a:pt x="2995" y="1114"/>
                  </a:moveTo>
                  <a:cubicBezTo>
                    <a:pt x="3360" y="1023"/>
                    <a:pt x="3980" y="640"/>
                    <a:pt x="4546" y="603"/>
                  </a:cubicBezTo>
                  <a:cubicBezTo>
                    <a:pt x="4930" y="585"/>
                    <a:pt x="5422" y="1753"/>
                    <a:pt x="5349" y="2301"/>
                  </a:cubicBezTo>
                  <a:cubicBezTo>
                    <a:pt x="5295" y="2593"/>
                    <a:pt x="4418" y="2867"/>
                    <a:pt x="3980" y="3177"/>
                  </a:cubicBezTo>
                  <a:cubicBezTo>
                    <a:pt x="4126" y="3579"/>
                    <a:pt x="4583" y="4291"/>
                    <a:pt x="4364" y="4510"/>
                  </a:cubicBezTo>
                  <a:cubicBezTo>
                    <a:pt x="3999" y="4802"/>
                    <a:pt x="3579" y="5003"/>
                    <a:pt x="3141" y="5131"/>
                  </a:cubicBezTo>
                  <a:cubicBezTo>
                    <a:pt x="2848" y="5185"/>
                    <a:pt x="2520" y="4309"/>
                    <a:pt x="2228" y="3908"/>
                  </a:cubicBezTo>
                  <a:cubicBezTo>
                    <a:pt x="1808" y="4145"/>
                    <a:pt x="1242" y="4528"/>
                    <a:pt x="822" y="4327"/>
                  </a:cubicBezTo>
                  <a:cubicBezTo>
                    <a:pt x="603" y="4218"/>
                    <a:pt x="183" y="3469"/>
                    <a:pt x="128" y="3141"/>
                  </a:cubicBezTo>
                  <a:cubicBezTo>
                    <a:pt x="1" y="2520"/>
                    <a:pt x="804" y="2228"/>
                    <a:pt x="1242" y="1954"/>
                  </a:cubicBezTo>
                  <a:cubicBezTo>
                    <a:pt x="1132" y="1571"/>
                    <a:pt x="877" y="1370"/>
                    <a:pt x="932" y="932"/>
                  </a:cubicBezTo>
                  <a:cubicBezTo>
                    <a:pt x="986" y="512"/>
                    <a:pt x="1607" y="110"/>
                    <a:pt x="2082" y="56"/>
                  </a:cubicBezTo>
                  <a:cubicBezTo>
                    <a:pt x="2721" y="1"/>
                    <a:pt x="2794" y="676"/>
                    <a:pt x="2995" y="1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4" name="Google Shape;2534;p62"/>
            <p:cNvSpPr/>
            <p:nvPr/>
          </p:nvSpPr>
          <p:spPr>
            <a:xfrm>
              <a:off x="9555273" y="3512041"/>
              <a:ext cx="409518" cy="257005"/>
            </a:xfrm>
            <a:custGeom>
              <a:avLst/>
              <a:gdLst/>
              <a:ahLst/>
              <a:cxnLst/>
              <a:rect l="l" t="t" r="r" b="b"/>
              <a:pathLst>
                <a:path w="4656" h="2922" extrusionOk="0">
                  <a:moveTo>
                    <a:pt x="4254" y="0"/>
                  </a:moveTo>
                  <a:cubicBezTo>
                    <a:pt x="3286" y="420"/>
                    <a:pt x="1881" y="1114"/>
                    <a:pt x="858" y="1625"/>
                  </a:cubicBezTo>
                  <a:cubicBezTo>
                    <a:pt x="566" y="1753"/>
                    <a:pt x="274" y="1935"/>
                    <a:pt x="0" y="2118"/>
                  </a:cubicBezTo>
                  <a:cubicBezTo>
                    <a:pt x="165" y="2392"/>
                    <a:pt x="293" y="2647"/>
                    <a:pt x="439" y="2921"/>
                  </a:cubicBezTo>
                  <a:cubicBezTo>
                    <a:pt x="840" y="2903"/>
                    <a:pt x="1370" y="2483"/>
                    <a:pt x="1662" y="2319"/>
                  </a:cubicBezTo>
                  <a:cubicBezTo>
                    <a:pt x="2556" y="1844"/>
                    <a:pt x="3396" y="1461"/>
                    <a:pt x="4199" y="1023"/>
                  </a:cubicBezTo>
                  <a:cubicBezTo>
                    <a:pt x="4327" y="950"/>
                    <a:pt x="4509" y="876"/>
                    <a:pt x="4655" y="785"/>
                  </a:cubicBezTo>
                  <a:cubicBezTo>
                    <a:pt x="4528" y="530"/>
                    <a:pt x="4400" y="256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5" name="Google Shape;2535;p62"/>
            <p:cNvSpPr/>
            <p:nvPr/>
          </p:nvSpPr>
          <p:spPr>
            <a:xfrm>
              <a:off x="9635577" y="3653298"/>
              <a:ext cx="399843" cy="244163"/>
            </a:xfrm>
            <a:custGeom>
              <a:avLst/>
              <a:gdLst/>
              <a:ahLst/>
              <a:cxnLst/>
              <a:rect l="l" t="t" r="r" b="b"/>
              <a:pathLst>
                <a:path w="4546" h="2776" extrusionOk="0">
                  <a:moveTo>
                    <a:pt x="4491" y="530"/>
                  </a:moveTo>
                  <a:cubicBezTo>
                    <a:pt x="4381" y="366"/>
                    <a:pt x="4290" y="183"/>
                    <a:pt x="4181" y="1"/>
                  </a:cubicBezTo>
                  <a:cubicBezTo>
                    <a:pt x="3797" y="110"/>
                    <a:pt x="3432" y="421"/>
                    <a:pt x="3140" y="567"/>
                  </a:cubicBezTo>
                  <a:cubicBezTo>
                    <a:pt x="2446" y="932"/>
                    <a:pt x="1442" y="1425"/>
                    <a:pt x="749" y="1753"/>
                  </a:cubicBezTo>
                  <a:cubicBezTo>
                    <a:pt x="566" y="1863"/>
                    <a:pt x="237" y="1991"/>
                    <a:pt x="0" y="2118"/>
                  </a:cubicBezTo>
                  <a:lnTo>
                    <a:pt x="18" y="2155"/>
                  </a:lnTo>
                  <a:cubicBezTo>
                    <a:pt x="146" y="2356"/>
                    <a:pt x="274" y="2575"/>
                    <a:pt x="402" y="2775"/>
                  </a:cubicBezTo>
                  <a:cubicBezTo>
                    <a:pt x="475" y="2739"/>
                    <a:pt x="566" y="2702"/>
                    <a:pt x="657" y="2648"/>
                  </a:cubicBezTo>
                  <a:cubicBezTo>
                    <a:pt x="1826" y="2173"/>
                    <a:pt x="2702" y="1644"/>
                    <a:pt x="3779" y="1059"/>
                  </a:cubicBezTo>
                  <a:cubicBezTo>
                    <a:pt x="4053" y="932"/>
                    <a:pt x="4308" y="786"/>
                    <a:pt x="4546" y="621"/>
                  </a:cubicBezTo>
                  <a:cubicBezTo>
                    <a:pt x="4527" y="603"/>
                    <a:pt x="4509" y="567"/>
                    <a:pt x="4491" y="5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6" name="Google Shape;2536;p62"/>
            <p:cNvSpPr/>
            <p:nvPr/>
          </p:nvSpPr>
          <p:spPr>
            <a:xfrm>
              <a:off x="8996488" y="1970614"/>
              <a:ext cx="892831" cy="660014"/>
            </a:xfrm>
            <a:custGeom>
              <a:avLst/>
              <a:gdLst/>
              <a:ahLst/>
              <a:cxnLst/>
              <a:rect l="l" t="t" r="r" b="b"/>
              <a:pathLst>
                <a:path w="10151" h="7504" extrusionOk="0">
                  <a:moveTo>
                    <a:pt x="9311" y="1735"/>
                  </a:moveTo>
                  <a:cubicBezTo>
                    <a:pt x="9146" y="1461"/>
                    <a:pt x="9055" y="1223"/>
                    <a:pt x="8873" y="931"/>
                  </a:cubicBezTo>
                  <a:cubicBezTo>
                    <a:pt x="8672" y="603"/>
                    <a:pt x="8416" y="347"/>
                    <a:pt x="8088" y="165"/>
                  </a:cubicBezTo>
                  <a:cubicBezTo>
                    <a:pt x="7723" y="0"/>
                    <a:pt x="7266" y="146"/>
                    <a:pt x="6846" y="311"/>
                  </a:cubicBezTo>
                  <a:cubicBezTo>
                    <a:pt x="6025" y="639"/>
                    <a:pt x="3250" y="2136"/>
                    <a:pt x="3250" y="2136"/>
                  </a:cubicBezTo>
                  <a:cubicBezTo>
                    <a:pt x="2502" y="2483"/>
                    <a:pt x="1808" y="2812"/>
                    <a:pt x="1114" y="3213"/>
                  </a:cubicBezTo>
                  <a:cubicBezTo>
                    <a:pt x="713" y="3432"/>
                    <a:pt x="366" y="3706"/>
                    <a:pt x="238" y="4108"/>
                  </a:cubicBezTo>
                  <a:cubicBezTo>
                    <a:pt x="1" y="4820"/>
                    <a:pt x="567" y="5805"/>
                    <a:pt x="694" y="6098"/>
                  </a:cubicBezTo>
                  <a:cubicBezTo>
                    <a:pt x="950" y="6700"/>
                    <a:pt x="1297" y="7503"/>
                    <a:pt x="2228" y="7412"/>
                  </a:cubicBezTo>
                  <a:cubicBezTo>
                    <a:pt x="2629" y="7321"/>
                    <a:pt x="3013" y="7175"/>
                    <a:pt x="3378" y="6974"/>
                  </a:cubicBezTo>
                  <a:cubicBezTo>
                    <a:pt x="3999" y="6663"/>
                    <a:pt x="7832" y="4710"/>
                    <a:pt x="8453" y="4418"/>
                  </a:cubicBezTo>
                  <a:cubicBezTo>
                    <a:pt x="8818" y="4254"/>
                    <a:pt x="9183" y="4035"/>
                    <a:pt x="9475" y="3761"/>
                  </a:cubicBezTo>
                  <a:cubicBezTo>
                    <a:pt x="10150" y="3085"/>
                    <a:pt x="9621" y="2319"/>
                    <a:pt x="9311" y="17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7" name="Google Shape;2537;p62"/>
            <p:cNvSpPr/>
            <p:nvPr/>
          </p:nvSpPr>
          <p:spPr>
            <a:xfrm>
              <a:off x="9010913" y="2170010"/>
              <a:ext cx="425614" cy="230970"/>
            </a:xfrm>
            <a:custGeom>
              <a:avLst/>
              <a:gdLst/>
              <a:ahLst/>
              <a:cxnLst/>
              <a:rect l="l" t="t" r="r" b="b"/>
              <a:pathLst>
                <a:path w="4839" h="2626" extrusionOk="0">
                  <a:moveTo>
                    <a:pt x="4557" y="0"/>
                  </a:moveTo>
                  <a:cubicBezTo>
                    <a:pt x="4502" y="0"/>
                    <a:pt x="4445" y="8"/>
                    <a:pt x="4400" y="15"/>
                  </a:cubicBezTo>
                  <a:cubicBezTo>
                    <a:pt x="4291" y="52"/>
                    <a:pt x="4181" y="107"/>
                    <a:pt x="4072" y="143"/>
                  </a:cubicBezTo>
                  <a:cubicBezTo>
                    <a:pt x="2904" y="581"/>
                    <a:pt x="1753" y="1092"/>
                    <a:pt x="658" y="1658"/>
                  </a:cubicBezTo>
                  <a:cubicBezTo>
                    <a:pt x="457" y="1750"/>
                    <a:pt x="238" y="1859"/>
                    <a:pt x="37" y="1969"/>
                  </a:cubicBezTo>
                  <a:cubicBezTo>
                    <a:pt x="1" y="2188"/>
                    <a:pt x="1" y="2407"/>
                    <a:pt x="56" y="2626"/>
                  </a:cubicBezTo>
                  <a:cubicBezTo>
                    <a:pt x="238" y="2553"/>
                    <a:pt x="421" y="2461"/>
                    <a:pt x="567" y="2388"/>
                  </a:cubicBezTo>
                  <a:cubicBezTo>
                    <a:pt x="1534" y="1896"/>
                    <a:pt x="2465" y="1457"/>
                    <a:pt x="3433" y="983"/>
                  </a:cubicBezTo>
                  <a:cubicBezTo>
                    <a:pt x="3688" y="855"/>
                    <a:pt x="4017" y="672"/>
                    <a:pt x="4327" y="490"/>
                  </a:cubicBezTo>
                  <a:cubicBezTo>
                    <a:pt x="4419" y="417"/>
                    <a:pt x="4839" y="253"/>
                    <a:pt x="4747" y="70"/>
                  </a:cubicBezTo>
                  <a:cubicBezTo>
                    <a:pt x="4715" y="16"/>
                    <a:pt x="4638" y="0"/>
                    <a:pt x="45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8" name="Google Shape;2538;p62"/>
            <p:cNvSpPr/>
            <p:nvPr/>
          </p:nvSpPr>
          <p:spPr>
            <a:xfrm>
              <a:off x="9540848" y="2001134"/>
              <a:ext cx="228067" cy="136770"/>
            </a:xfrm>
            <a:custGeom>
              <a:avLst/>
              <a:gdLst/>
              <a:ahLst/>
              <a:cxnLst/>
              <a:rect l="l" t="t" r="r" b="b"/>
              <a:pathLst>
                <a:path w="2593" h="1555" extrusionOk="0">
                  <a:moveTo>
                    <a:pt x="2172" y="0"/>
                  </a:moveTo>
                  <a:lnTo>
                    <a:pt x="1552" y="311"/>
                  </a:lnTo>
                  <a:cubicBezTo>
                    <a:pt x="1077" y="530"/>
                    <a:pt x="621" y="785"/>
                    <a:pt x="183" y="1096"/>
                  </a:cubicBezTo>
                  <a:cubicBezTo>
                    <a:pt x="128" y="1150"/>
                    <a:pt x="91" y="1205"/>
                    <a:pt x="37" y="1260"/>
                  </a:cubicBezTo>
                  <a:cubicBezTo>
                    <a:pt x="0" y="1333"/>
                    <a:pt x="0" y="1424"/>
                    <a:pt x="37" y="1497"/>
                  </a:cubicBezTo>
                  <a:cubicBezTo>
                    <a:pt x="78" y="1538"/>
                    <a:pt x="135" y="1555"/>
                    <a:pt x="201" y="1555"/>
                  </a:cubicBezTo>
                  <a:cubicBezTo>
                    <a:pt x="368" y="1555"/>
                    <a:pt x="591" y="1448"/>
                    <a:pt x="749" y="1369"/>
                  </a:cubicBezTo>
                  <a:cubicBezTo>
                    <a:pt x="1022" y="1260"/>
                    <a:pt x="1260" y="1132"/>
                    <a:pt x="1461" y="1041"/>
                  </a:cubicBezTo>
                  <a:cubicBezTo>
                    <a:pt x="1844" y="840"/>
                    <a:pt x="2227" y="657"/>
                    <a:pt x="2592" y="475"/>
                  </a:cubicBezTo>
                  <a:cubicBezTo>
                    <a:pt x="2483" y="292"/>
                    <a:pt x="2337" y="128"/>
                    <a:pt x="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9" name="Google Shape;2539;p62"/>
            <p:cNvSpPr/>
            <p:nvPr/>
          </p:nvSpPr>
          <p:spPr>
            <a:xfrm>
              <a:off x="9031847" y="2355861"/>
              <a:ext cx="248913" cy="135099"/>
            </a:xfrm>
            <a:custGeom>
              <a:avLst/>
              <a:gdLst/>
              <a:ahLst/>
              <a:cxnLst/>
              <a:rect l="l" t="t" r="r" b="b"/>
              <a:pathLst>
                <a:path w="2830" h="1536" extrusionOk="0">
                  <a:moveTo>
                    <a:pt x="2497" y="0"/>
                  </a:moveTo>
                  <a:cubicBezTo>
                    <a:pt x="2324" y="0"/>
                    <a:pt x="2079" y="120"/>
                    <a:pt x="1899" y="184"/>
                  </a:cubicBezTo>
                  <a:cubicBezTo>
                    <a:pt x="1351" y="421"/>
                    <a:pt x="785" y="732"/>
                    <a:pt x="292" y="969"/>
                  </a:cubicBezTo>
                  <a:cubicBezTo>
                    <a:pt x="219" y="1006"/>
                    <a:pt x="110" y="1060"/>
                    <a:pt x="0" y="1115"/>
                  </a:cubicBezTo>
                  <a:cubicBezTo>
                    <a:pt x="73" y="1279"/>
                    <a:pt x="146" y="1407"/>
                    <a:pt x="183" y="1535"/>
                  </a:cubicBezTo>
                  <a:cubicBezTo>
                    <a:pt x="822" y="1279"/>
                    <a:pt x="1442" y="987"/>
                    <a:pt x="2045" y="677"/>
                  </a:cubicBezTo>
                  <a:cubicBezTo>
                    <a:pt x="2264" y="549"/>
                    <a:pt x="2830" y="275"/>
                    <a:pt x="2666" y="75"/>
                  </a:cubicBezTo>
                  <a:cubicBezTo>
                    <a:pt x="2628" y="21"/>
                    <a:pt x="2568" y="0"/>
                    <a:pt x="24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0" name="Google Shape;2540;p62"/>
            <p:cNvSpPr/>
            <p:nvPr/>
          </p:nvSpPr>
          <p:spPr>
            <a:xfrm>
              <a:off x="9580956" y="2161654"/>
              <a:ext cx="269846" cy="153921"/>
            </a:xfrm>
            <a:custGeom>
              <a:avLst/>
              <a:gdLst/>
              <a:ahLst/>
              <a:cxnLst/>
              <a:rect l="l" t="t" r="r" b="b"/>
              <a:pathLst>
                <a:path w="3068" h="1750" extrusionOk="0">
                  <a:moveTo>
                    <a:pt x="2903" y="1"/>
                  </a:moveTo>
                  <a:cubicBezTo>
                    <a:pt x="2666" y="74"/>
                    <a:pt x="2447" y="183"/>
                    <a:pt x="2228" y="311"/>
                  </a:cubicBezTo>
                  <a:cubicBezTo>
                    <a:pt x="1735" y="530"/>
                    <a:pt x="1151" y="804"/>
                    <a:pt x="621" y="1096"/>
                  </a:cubicBezTo>
                  <a:cubicBezTo>
                    <a:pt x="402" y="1242"/>
                    <a:pt x="1" y="1443"/>
                    <a:pt x="55" y="1644"/>
                  </a:cubicBezTo>
                  <a:cubicBezTo>
                    <a:pt x="83" y="1721"/>
                    <a:pt x="150" y="1750"/>
                    <a:pt x="236" y="1750"/>
                  </a:cubicBezTo>
                  <a:cubicBezTo>
                    <a:pt x="438" y="1750"/>
                    <a:pt x="747" y="1593"/>
                    <a:pt x="913" y="1516"/>
                  </a:cubicBezTo>
                  <a:cubicBezTo>
                    <a:pt x="1625" y="1187"/>
                    <a:pt x="2301" y="822"/>
                    <a:pt x="2976" y="421"/>
                  </a:cubicBezTo>
                  <a:lnTo>
                    <a:pt x="3067" y="366"/>
                  </a:lnTo>
                  <a:cubicBezTo>
                    <a:pt x="3013" y="238"/>
                    <a:pt x="2958" y="110"/>
                    <a:pt x="29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1" name="Google Shape;2541;p62"/>
            <p:cNvSpPr/>
            <p:nvPr/>
          </p:nvSpPr>
          <p:spPr>
            <a:xfrm>
              <a:off x="9075209" y="2351199"/>
              <a:ext cx="423943" cy="237654"/>
            </a:xfrm>
            <a:custGeom>
              <a:avLst/>
              <a:gdLst/>
              <a:ahLst/>
              <a:cxnLst/>
              <a:rect l="l" t="t" r="r" b="b"/>
              <a:pathLst>
                <a:path w="4820" h="2702" extrusionOk="0">
                  <a:moveTo>
                    <a:pt x="4554" y="0"/>
                  </a:moveTo>
                  <a:cubicBezTo>
                    <a:pt x="4394" y="0"/>
                    <a:pt x="4192" y="104"/>
                    <a:pt x="4108" y="128"/>
                  </a:cubicBezTo>
                  <a:cubicBezTo>
                    <a:pt x="3450" y="383"/>
                    <a:pt x="2811" y="675"/>
                    <a:pt x="2191" y="1004"/>
                  </a:cubicBezTo>
                  <a:cubicBezTo>
                    <a:pt x="1515" y="1314"/>
                    <a:pt x="876" y="1661"/>
                    <a:pt x="256" y="2026"/>
                  </a:cubicBezTo>
                  <a:cubicBezTo>
                    <a:pt x="183" y="2081"/>
                    <a:pt x="91" y="2136"/>
                    <a:pt x="0" y="2209"/>
                  </a:cubicBezTo>
                  <a:cubicBezTo>
                    <a:pt x="73" y="2391"/>
                    <a:pt x="201" y="2556"/>
                    <a:pt x="329" y="2702"/>
                  </a:cubicBezTo>
                  <a:lnTo>
                    <a:pt x="1059" y="2282"/>
                  </a:lnTo>
                  <a:cubicBezTo>
                    <a:pt x="2136" y="1679"/>
                    <a:pt x="3122" y="1223"/>
                    <a:pt x="4235" y="621"/>
                  </a:cubicBezTo>
                  <a:cubicBezTo>
                    <a:pt x="4345" y="547"/>
                    <a:pt x="4819" y="292"/>
                    <a:pt x="4746" y="109"/>
                  </a:cubicBezTo>
                  <a:cubicBezTo>
                    <a:pt x="4709" y="28"/>
                    <a:pt x="4637" y="0"/>
                    <a:pt x="4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2" name="Google Shape;2542;p62"/>
            <p:cNvSpPr/>
            <p:nvPr/>
          </p:nvSpPr>
          <p:spPr>
            <a:xfrm>
              <a:off x="9386661" y="2078184"/>
              <a:ext cx="422360" cy="218568"/>
            </a:xfrm>
            <a:custGeom>
              <a:avLst/>
              <a:gdLst/>
              <a:ahLst/>
              <a:cxnLst/>
              <a:rect l="l" t="t" r="r" b="b"/>
              <a:pathLst>
                <a:path w="4802" h="2485" extrusionOk="0">
                  <a:moveTo>
                    <a:pt x="4601" y="0"/>
                  </a:moveTo>
                  <a:cubicBezTo>
                    <a:pt x="3542" y="512"/>
                    <a:pt x="1078" y="1771"/>
                    <a:pt x="877" y="1862"/>
                  </a:cubicBezTo>
                  <a:cubicBezTo>
                    <a:pt x="548" y="2027"/>
                    <a:pt x="1" y="2228"/>
                    <a:pt x="165" y="2483"/>
                  </a:cubicBezTo>
                  <a:cubicBezTo>
                    <a:pt x="172" y="2484"/>
                    <a:pt x="180" y="2485"/>
                    <a:pt x="189" y="2485"/>
                  </a:cubicBezTo>
                  <a:cubicBezTo>
                    <a:pt x="654" y="2485"/>
                    <a:pt x="3476" y="1065"/>
                    <a:pt x="4802" y="384"/>
                  </a:cubicBezTo>
                  <a:cubicBezTo>
                    <a:pt x="4729" y="238"/>
                    <a:pt x="4674" y="128"/>
                    <a:pt x="4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43" name="Google Shape;2543;p62"/>
          <p:cNvGrpSpPr/>
          <p:nvPr/>
        </p:nvGrpSpPr>
        <p:grpSpPr>
          <a:xfrm>
            <a:off x="5624618" y="2084948"/>
            <a:ext cx="976632" cy="605919"/>
            <a:chOff x="4322570" y="3179740"/>
            <a:chExt cx="1895636" cy="1176085"/>
          </a:xfrm>
        </p:grpSpPr>
        <p:sp>
          <p:nvSpPr>
            <p:cNvPr id="2544" name="Google Shape;2544;p62"/>
            <p:cNvSpPr/>
            <p:nvPr/>
          </p:nvSpPr>
          <p:spPr>
            <a:xfrm>
              <a:off x="4322570" y="3303750"/>
              <a:ext cx="1895636" cy="1052075"/>
            </a:xfrm>
            <a:custGeom>
              <a:avLst/>
              <a:gdLst/>
              <a:ahLst/>
              <a:cxnLst/>
              <a:rect l="l" t="t" r="r" b="b"/>
              <a:pathLst>
                <a:path w="17946" h="9960" extrusionOk="0">
                  <a:moveTo>
                    <a:pt x="0" y="1"/>
                  </a:moveTo>
                  <a:lnTo>
                    <a:pt x="0" y="9423"/>
                  </a:lnTo>
                  <a:cubicBezTo>
                    <a:pt x="0" y="9713"/>
                    <a:pt x="246" y="9959"/>
                    <a:pt x="551" y="9959"/>
                  </a:cubicBezTo>
                  <a:lnTo>
                    <a:pt x="17395" y="9959"/>
                  </a:lnTo>
                  <a:cubicBezTo>
                    <a:pt x="17699" y="9959"/>
                    <a:pt x="17946" y="9713"/>
                    <a:pt x="17946" y="9423"/>
                  </a:cubicBezTo>
                  <a:lnTo>
                    <a:pt x="1794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5" name="Google Shape;2545;p62"/>
            <p:cNvSpPr/>
            <p:nvPr/>
          </p:nvSpPr>
          <p:spPr>
            <a:xfrm>
              <a:off x="4322570" y="3179740"/>
              <a:ext cx="1895636" cy="124115"/>
            </a:xfrm>
            <a:custGeom>
              <a:avLst/>
              <a:gdLst/>
              <a:ahLst/>
              <a:cxnLst/>
              <a:rect l="l" t="t" r="r" b="b"/>
              <a:pathLst>
                <a:path w="17946" h="1175" extrusionOk="0">
                  <a:moveTo>
                    <a:pt x="551" y="0"/>
                  </a:moveTo>
                  <a:cubicBezTo>
                    <a:pt x="246" y="0"/>
                    <a:pt x="0" y="247"/>
                    <a:pt x="0" y="551"/>
                  </a:cubicBezTo>
                  <a:lnTo>
                    <a:pt x="0" y="1175"/>
                  </a:lnTo>
                  <a:lnTo>
                    <a:pt x="17946" y="1175"/>
                  </a:lnTo>
                  <a:lnTo>
                    <a:pt x="17946" y="551"/>
                  </a:lnTo>
                  <a:cubicBezTo>
                    <a:pt x="17946" y="247"/>
                    <a:pt x="17699" y="0"/>
                    <a:pt x="17395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46" name="Google Shape;2546;p62"/>
          <p:cNvGrpSpPr/>
          <p:nvPr/>
        </p:nvGrpSpPr>
        <p:grpSpPr>
          <a:xfrm>
            <a:off x="5708883" y="2210370"/>
            <a:ext cx="976632" cy="605919"/>
            <a:chOff x="4322570" y="3179740"/>
            <a:chExt cx="1895636" cy="1176085"/>
          </a:xfrm>
        </p:grpSpPr>
        <p:sp>
          <p:nvSpPr>
            <p:cNvPr id="2547" name="Google Shape;2547;p62"/>
            <p:cNvSpPr/>
            <p:nvPr/>
          </p:nvSpPr>
          <p:spPr>
            <a:xfrm>
              <a:off x="4322570" y="3303750"/>
              <a:ext cx="1895636" cy="1052075"/>
            </a:xfrm>
            <a:custGeom>
              <a:avLst/>
              <a:gdLst/>
              <a:ahLst/>
              <a:cxnLst/>
              <a:rect l="l" t="t" r="r" b="b"/>
              <a:pathLst>
                <a:path w="17946" h="9960" extrusionOk="0">
                  <a:moveTo>
                    <a:pt x="0" y="1"/>
                  </a:moveTo>
                  <a:lnTo>
                    <a:pt x="0" y="9423"/>
                  </a:lnTo>
                  <a:cubicBezTo>
                    <a:pt x="0" y="9713"/>
                    <a:pt x="246" y="9959"/>
                    <a:pt x="551" y="9959"/>
                  </a:cubicBezTo>
                  <a:lnTo>
                    <a:pt x="17395" y="9959"/>
                  </a:lnTo>
                  <a:cubicBezTo>
                    <a:pt x="17699" y="9959"/>
                    <a:pt x="17946" y="9713"/>
                    <a:pt x="17946" y="9423"/>
                  </a:cubicBezTo>
                  <a:lnTo>
                    <a:pt x="1794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8" name="Google Shape;2548;p62"/>
            <p:cNvSpPr/>
            <p:nvPr/>
          </p:nvSpPr>
          <p:spPr>
            <a:xfrm>
              <a:off x="4322570" y="3179740"/>
              <a:ext cx="1895636" cy="124115"/>
            </a:xfrm>
            <a:custGeom>
              <a:avLst/>
              <a:gdLst/>
              <a:ahLst/>
              <a:cxnLst/>
              <a:rect l="l" t="t" r="r" b="b"/>
              <a:pathLst>
                <a:path w="17946" h="1175" extrusionOk="0">
                  <a:moveTo>
                    <a:pt x="551" y="0"/>
                  </a:moveTo>
                  <a:cubicBezTo>
                    <a:pt x="246" y="0"/>
                    <a:pt x="0" y="247"/>
                    <a:pt x="0" y="551"/>
                  </a:cubicBezTo>
                  <a:lnTo>
                    <a:pt x="0" y="1175"/>
                  </a:lnTo>
                  <a:lnTo>
                    <a:pt x="17946" y="1175"/>
                  </a:lnTo>
                  <a:lnTo>
                    <a:pt x="17946" y="551"/>
                  </a:lnTo>
                  <a:cubicBezTo>
                    <a:pt x="17946" y="247"/>
                    <a:pt x="17699" y="0"/>
                    <a:pt x="17395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49" name="Google Shape;2549;p62"/>
          <p:cNvGrpSpPr/>
          <p:nvPr/>
        </p:nvGrpSpPr>
        <p:grpSpPr>
          <a:xfrm>
            <a:off x="5905413" y="2324241"/>
            <a:ext cx="583007" cy="449699"/>
            <a:chOff x="4702088" y="2980703"/>
            <a:chExt cx="790840" cy="610010"/>
          </a:xfrm>
        </p:grpSpPr>
        <p:sp>
          <p:nvSpPr>
            <p:cNvPr id="2550" name="Google Shape;2550;p62"/>
            <p:cNvSpPr/>
            <p:nvPr/>
          </p:nvSpPr>
          <p:spPr>
            <a:xfrm>
              <a:off x="5129909" y="3233151"/>
              <a:ext cx="187323" cy="92486"/>
            </a:xfrm>
            <a:custGeom>
              <a:avLst/>
              <a:gdLst/>
              <a:ahLst/>
              <a:cxnLst/>
              <a:rect l="l" t="t" r="r" b="b"/>
              <a:pathLst>
                <a:path w="5736" h="2832" extrusionOk="0">
                  <a:moveTo>
                    <a:pt x="1369" y="1"/>
                  </a:moveTo>
                  <a:cubicBezTo>
                    <a:pt x="617" y="1"/>
                    <a:pt x="1" y="617"/>
                    <a:pt x="1" y="1369"/>
                  </a:cubicBezTo>
                  <a:lnTo>
                    <a:pt x="1" y="2832"/>
                  </a:lnTo>
                  <a:lnTo>
                    <a:pt x="565" y="2832"/>
                  </a:lnTo>
                  <a:lnTo>
                    <a:pt x="565" y="1369"/>
                  </a:lnTo>
                  <a:cubicBezTo>
                    <a:pt x="565" y="930"/>
                    <a:pt x="930" y="565"/>
                    <a:pt x="1369" y="565"/>
                  </a:cubicBezTo>
                  <a:lnTo>
                    <a:pt x="4367" y="565"/>
                  </a:lnTo>
                  <a:cubicBezTo>
                    <a:pt x="4806" y="565"/>
                    <a:pt x="5172" y="930"/>
                    <a:pt x="5172" y="1369"/>
                  </a:cubicBezTo>
                  <a:lnTo>
                    <a:pt x="5172" y="2832"/>
                  </a:lnTo>
                  <a:lnTo>
                    <a:pt x="5736" y="2832"/>
                  </a:lnTo>
                  <a:lnTo>
                    <a:pt x="5736" y="1369"/>
                  </a:lnTo>
                  <a:cubicBezTo>
                    <a:pt x="5736" y="617"/>
                    <a:pt x="5119" y="1"/>
                    <a:pt x="4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1" name="Google Shape;2551;p62"/>
            <p:cNvSpPr/>
            <p:nvPr/>
          </p:nvSpPr>
          <p:spPr>
            <a:xfrm>
              <a:off x="4992778" y="3314698"/>
              <a:ext cx="500150" cy="275662"/>
            </a:xfrm>
            <a:custGeom>
              <a:avLst/>
              <a:gdLst/>
              <a:ahLst/>
              <a:cxnLst/>
              <a:rect l="l" t="t" r="r" b="b"/>
              <a:pathLst>
                <a:path w="15315" h="8441" extrusionOk="0">
                  <a:moveTo>
                    <a:pt x="637" y="0"/>
                  </a:moveTo>
                  <a:cubicBezTo>
                    <a:pt x="293" y="0"/>
                    <a:pt x="0" y="282"/>
                    <a:pt x="0" y="637"/>
                  </a:cubicBezTo>
                  <a:lnTo>
                    <a:pt x="0" y="7804"/>
                  </a:lnTo>
                  <a:cubicBezTo>
                    <a:pt x="0" y="8159"/>
                    <a:pt x="293" y="8441"/>
                    <a:pt x="637" y="8441"/>
                  </a:cubicBezTo>
                  <a:lnTo>
                    <a:pt x="14677" y="8441"/>
                  </a:lnTo>
                  <a:cubicBezTo>
                    <a:pt x="15032" y="8441"/>
                    <a:pt x="15315" y="8159"/>
                    <a:pt x="15315" y="7804"/>
                  </a:cubicBezTo>
                  <a:lnTo>
                    <a:pt x="15315" y="637"/>
                  </a:lnTo>
                  <a:cubicBezTo>
                    <a:pt x="15315" y="282"/>
                    <a:pt x="15032" y="0"/>
                    <a:pt x="14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2" name="Google Shape;2552;p62"/>
            <p:cNvSpPr/>
            <p:nvPr/>
          </p:nvSpPr>
          <p:spPr>
            <a:xfrm>
              <a:off x="4992778" y="3314698"/>
              <a:ext cx="430230" cy="275662"/>
            </a:xfrm>
            <a:custGeom>
              <a:avLst/>
              <a:gdLst/>
              <a:ahLst/>
              <a:cxnLst/>
              <a:rect l="l" t="t" r="r" b="b"/>
              <a:pathLst>
                <a:path w="13174" h="8441" extrusionOk="0">
                  <a:moveTo>
                    <a:pt x="637" y="0"/>
                  </a:moveTo>
                  <a:cubicBezTo>
                    <a:pt x="293" y="0"/>
                    <a:pt x="0" y="282"/>
                    <a:pt x="0" y="637"/>
                  </a:cubicBezTo>
                  <a:lnTo>
                    <a:pt x="0" y="7804"/>
                  </a:lnTo>
                  <a:cubicBezTo>
                    <a:pt x="0" y="8159"/>
                    <a:pt x="293" y="8441"/>
                    <a:pt x="637" y="8441"/>
                  </a:cubicBezTo>
                  <a:lnTo>
                    <a:pt x="12546" y="8441"/>
                  </a:lnTo>
                  <a:cubicBezTo>
                    <a:pt x="12891" y="8441"/>
                    <a:pt x="13173" y="8159"/>
                    <a:pt x="13173" y="7804"/>
                  </a:cubicBezTo>
                  <a:lnTo>
                    <a:pt x="13173" y="637"/>
                  </a:lnTo>
                  <a:cubicBezTo>
                    <a:pt x="13173" y="282"/>
                    <a:pt x="12891" y="0"/>
                    <a:pt x="12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3" name="Google Shape;2553;p62"/>
            <p:cNvSpPr/>
            <p:nvPr/>
          </p:nvSpPr>
          <p:spPr>
            <a:xfrm>
              <a:off x="5123084" y="3367572"/>
              <a:ext cx="169590" cy="169917"/>
            </a:xfrm>
            <a:custGeom>
              <a:avLst/>
              <a:gdLst/>
              <a:ahLst/>
              <a:cxnLst/>
              <a:rect l="l" t="t" r="r" b="b"/>
              <a:pathLst>
                <a:path w="5193" h="5203" extrusionOk="0">
                  <a:moveTo>
                    <a:pt x="2602" y="0"/>
                  </a:moveTo>
                  <a:cubicBezTo>
                    <a:pt x="1171" y="0"/>
                    <a:pt x="1" y="1170"/>
                    <a:pt x="1" y="2602"/>
                  </a:cubicBezTo>
                  <a:cubicBezTo>
                    <a:pt x="1" y="4033"/>
                    <a:pt x="1171" y="5203"/>
                    <a:pt x="2602" y="5203"/>
                  </a:cubicBezTo>
                  <a:cubicBezTo>
                    <a:pt x="4033" y="5203"/>
                    <a:pt x="5193" y="4033"/>
                    <a:pt x="5193" y="2602"/>
                  </a:cubicBezTo>
                  <a:cubicBezTo>
                    <a:pt x="5193" y="1170"/>
                    <a:pt x="4033" y="0"/>
                    <a:pt x="2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4" name="Google Shape;2554;p62"/>
            <p:cNvSpPr/>
            <p:nvPr/>
          </p:nvSpPr>
          <p:spPr>
            <a:xfrm>
              <a:off x="5189609" y="3396213"/>
              <a:ext cx="36870" cy="112636"/>
            </a:xfrm>
            <a:custGeom>
              <a:avLst/>
              <a:gdLst/>
              <a:ahLst/>
              <a:cxnLst/>
              <a:rect l="l" t="t" r="r" b="b"/>
              <a:pathLst>
                <a:path w="112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1129" y="3448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5" name="Google Shape;2555;p62"/>
            <p:cNvSpPr/>
            <p:nvPr/>
          </p:nvSpPr>
          <p:spPr>
            <a:xfrm>
              <a:off x="5151758" y="3434096"/>
              <a:ext cx="112603" cy="36870"/>
            </a:xfrm>
            <a:custGeom>
              <a:avLst/>
              <a:gdLst/>
              <a:ahLst/>
              <a:cxnLst/>
              <a:rect l="l" t="t" r="r" b="b"/>
              <a:pathLst>
                <a:path w="3448" h="1129" extrusionOk="0">
                  <a:moveTo>
                    <a:pt x="0" y="0"/>
                  </a:moveTo>
                  <a:lnTo>
                    <a:pt x="0" y="1129"/>
                  </a:lnTo>
                  <a:lnTo>
                    <a:pt x="3447" y="1129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6" name="Google Shape;2556;p62"/>
            <p:cNvSpPr/>
            <p:nvPr/>
          </p:nvSpPr>
          <p:spPr>
            <a:xfrm>
              <a:off x="4702088" y="2992623"/>
              <a:ext cx="247707" cy="350742"/>
            </a:xfrm>
            <a:custGeom>
              <a:avLst/>
              <a:gdLst/>
              <a:ahLst/>
              <a:cxnLst/>
              <a:rect l="l" t="t" r="r" b="b"/>
              <a:pathLst>
                <a:path w="7585" h="10740" extrusionOk="0">
                  <a:moveTo>
                    <a:pt x="2142" y="1"/>
                  </a:moveTo>
                  <a:cubicBezTo>
                    <a:pt x="931" y="1"/>
                    <a:pt x="1" y="1077"/>
                    <a:pt x="189" y="2278"/>
                  </a:cubicBezTo>
                  <a:lnTo>
                    <a:pt x="951" y="8306"/>
                  </a:lnTo>
                  <a:cubicBezTo>
                    <a:pt x="1159" y="9709"/>
                    <a:pt x="2360" y="10740"/>
                    <a:pt x="3772" y="10740"/>
                  </a:cubicBezTo>
                  <a:cubicBezTo>
                    <a:pt x="3779" y="10740"/>
                    <a:pt x="3786" y="10740"/>
                    <a:pt x="3793" y="10740"/>
                  </a:cubicBezTo>
                  <a:cubicBezTo>
                    <a:pt x="3800" y="10740"/>
                    <a:pt x="3807" y="10740"/>
                    <a:pt x="3814" y="10740"/>
                  </a:cubicBezTo>
                  <a:cubicBezTo>
                    <a:pt x="5226" y="10740"/>
                    <a:pt x="6416" y="9709"/>
                    <a:pt x="6634" y="8306"/>
                  </a:cubicBezTo>
                  <a:lnTo>
                    <a:pt x="7397" y="2278"/>
                  </a:lnTo>
                  <a:cubicBezTo>
                    <a:pt x="7585" y="1077"/>
                    <a:pt x="6655" y="1"/>
                    <a:pt x="5433" y="1"/>
                  </a:cubicBezTo>
                  <a:lnTo>
                    <a:pt x="5433" y="272"/>
                  </a:lnTo>
                  <a:cubicBezTo>
                    <a:pt x="6478" y="272"/>
                    <a:pt x="7282" y="1202"/>
                    <a:pt x="7125" y="2236"/>
                  </a:cubicBezTo>
                  <a:lnTo>
                    <a:pt x="6363" y="8264"/>
                  </a:lnTo>
                  <a:cubicBezTo>
                    <a:pt x="6164" y="9538"/>
                    <a:pt x="5078" y="10468"/>
                    <a:pt x="3793" y="10468"/>
                  </a:cubicBezTo>
                  <a:cubicBezTo>
                    <a:pt x="2508" y="10468"/>
                    <a:pt x="1411" y="9538"/>
                    <a:pt x="1223" y="8264"/>
                  </a:cubicBezTo>
                  <a:lnTo>
                    <a:pt x="460" y="2236"/>
                  </a:lnTo>
                  <a:cubicBezTo>
                    <a:pt x="293" y="1202"/>
                    <a:pt x="1098" y="272"/>
                    <a:pt x="2142" y="272"/>
                  </a:cubicBezTo>
                  <a:lnTo>
                    <a:pt x="21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7" name="Google Shape;2557;p62"/>
            <p:cNvSpPr/>
            <p:nvPr/>
          </p:nvSpPr>
          <p:spPr>
            <a:xfrm>
              <a:off x="4748168" y="2980703"/>
              <a:ext cx="51860" cy="32429"/>
            </a:xfrm>
            <a:custGeom>
              <a:avLst/>
              <a:gdLst/>
              <a:ahLst/>
              <a:cxnLst/>
              <a:rect l="l" t="t" r="r" b="b"/>
              <a:pathLst>
                <a:path w="1588" h="993" extrusionOk="0">
                  <a:moveTo>
                    <a:pt x="502" y="0"/>
                  </a:moveTo>
                  <a:cubicBezTo>
                    <a:pt x="230" y="0"/>
                    <a:pt x="0" y="230"/>
                    <a:pt x="0" y="502"/>
                  </a:cubicBezTo>
                  <a:cubicBezTo>
                    <a:pt x="0" y="773"/>
                    <a:pt x="230" y="993"/>
                    <a:pt x="502" y="993"/>
                  </a:cubicBezTo>
                  <a:lnTo>
                    <a:pt x="1087" y="993"/>
                  </a:lnTo>
                  <a:cubicBezTo>
                    <a:pt x="1358" y="993"/>
                    <a:pt x="1588" y="773"/>
                    <a:pt x="1588" y="502"/>
                  </a:cubicBezTo>
                  <a:cubicBezTo>
                    <a:pt x="1588" y="230"/>
                    <a:pt x="1369" y="0"/>
                    <a:pt x="1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8" name="Google Shape;2558;p62"/>
            <p:cNvSpPr/>
            <p:nvPr/>
          </p:nvSpPr>
          <p:spPr>
            <a:xfrm>
              <a:off x="4851858" y="2980703"/>
              <a:ext cx="51893" cy="32429"/>
            </a:xfrm>
            <a:custGeom>
              <a:avLst/>
              <a:gdLst/>
              <a:ahLst/>
              <a:cxnLst/>
              <a:rect l="l" t="t" r="r" b="b"/>
              <a:pathLst>
                <a:path w="1589" h="993" extrusionOk="0">
                  <a:moveTo>
                    <a:pt x="502" y="0"/>
                  </a:moveTo>
                  <a:cubicBezTo>
                    <a:pt x="220" y="0"/>
                    <a:pt x="1" y="230"/>
                    <a:pt x="1" y="502"/>
                  </a:cubicBezTo>
                  <a:cubicBezTo>
                    <a:pt x="1" y="773"/>
                    <a:pt x="220" y="993"/>
                    <a:pt x="502" y="993"/>
                  </a:cubicBezTo>
                  <a:lnTo>
                    <a:pt x="1098" y="993"/>
                  </a:lnTo>
                  <a:cubicBezTo>
                    <a:pt x="1369" y="993"/>
                    <a:pt x="1589" y="773"/>
                    <a:pt x="1589" y="502"/>
                  </a:cubicBezTo>
                  <a:cubicBezTo>
                    <a:pt x="1589" y="230"/>
                    <a:pt x="1369" y="0"/>
                    <a:pt x="1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9" name="Google Shape;2559;p62"/>
            <p:cNvSpPr/>
            <p:nvPr/>
          </p:nvSpPr>
          <p:spPr>
            <a:xfrm>
              <a:off x="4819102" y="2990239"/>
              <a:ext cx="393751" cy="600473"/>
            </a:xfrm>
            <a:custGeom>
              <a:avLst/>
              <a:gdLst/>
              <a:ahLst/>
              <a:cxnLst/>
              <a:rect l="l" t="t" r="r" b="b"/>
              <a:pathLst>
                <a:path w="12057" h="18387" extrusionOk="0">
                  <a:moveTo>
                    <a:pt x="9079" y="1"/>
                  </a:moveTo>
                  <a:cubicBezTo>
                    <a:pt x="7439" y="1"/>
                    <a:pt x="6112" y="1327"/>
                    <a:pt x="6112" y="2978"/>
                  </a:cubicBezTo>
                  <a:lnTo>
                    <a:pt x="6112" y="15420"/>
                  </a:lnTo>
                  <a:cubicBezTo>
                    <a:pt x="6112" y="16830"/>
                    <a:pt x="4963" y="17979"/>
                    <a:pt x="3553" y="17979"/>
                  </a:cubicBezTo>
                  <a:lnTo>
                    <a:pt x="2978" y="17979"/>
                  </a:lnTo>
                  <a:cubicBezTo>
                    <a:pt x="1557" y="17979"/>
                    <a:pt x="419" y="16830"/>
                    <a:pt x="419" y="15420"/>
                  </a:cubicBezTo>
                  <a:lnTo>
                    <a:pt x="419" y="12515"/>
                  </a:lnTo>
                  <a:lnTo>
                    <a:pt x="1" y="12515"/>
                  </a:lnTo>
                  <a:lnTo>
                    <a:pt x="1" y="15420"/>
                  </a:lnTo>
                  <a:cubicBezTo>
                    <a:pt x="1" y="17060"/>
                    <a:pt x="1328" y="18386"/>
                    <a:pt x="2978" y="18386"/>
                  </a:cubicBezTo>
                  <a:lnTo>
                    <a:pt x="3553" y="18386"/>
                  </a:lnTo>
                  <a:cubicBezTo>
                    <a:pt x="5193" y="18386"/>
                    <a:pt x="6519" y="17060"/>
                    <a:pt x="6519" y="15420"/>
                  </a:cubicBezTo>
                  <a:lnTo>
                    <a:pt x="6519" y="2978"/>
                  </a:lnTo>
                  <a:cubicBezTo>
                    <a:pt x="6519" y="1557"/>
                    <a:pt x="7669" y="408"/>
                    <a:pt x="9079" y="408"/>
                  </a:cubicBezTo>
                  <a:cubicBezTo>
                    <a:pt x="10500" y="408"/>
                    <a:pt x="11649" y="1557"/>
                    <a:pt x="11649" y="2978"/>
                  </a:cubicBezTo>
                  <a:lnTo>
                    <a:pt x="11649" y="10395"/>
                  </a:lnTo>
                  <a:lnTo>
                    <a:pt x="12056" y="10395"/>
                  </a:lnTo>
                  <a:lnTo>
                    <a:pt x="12056" y="2978"/>
                  </a:lnTo>
                  <a:cubicBezTo>
                    <a:pt x="12056" y="1327"/>
                    <a:pt x="10729" y="1"/>
                    <a:pt x="9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0" name="Google Shape;2560;p62"/>
            <p:cNvSpPr/>
            <p:nvPr/>
          </p:nvSpPr>
          <p:spPr>
            <a:xfrm>
              <a:off x="5154468" y="3317409"/>
              <a:ext cx="89090" cy="76582"/>
            </a:xfrm>
            <a:custGeom>
              <a:avLst/>
              <a:gdLst/>
              <a:ahLst/>
              <a:cxnLst/>
              <a:rect l="l" t="t" r="r" b="b"/>
              <a:pathLst>
                <a:path w="2728" h="2345" extrusionOk="0">
                  <a:moveTo>
                    <a:pt x="1568" y="1"/>
                  </a:moveTo>
                  <a:cubicBezTo>
                    <a:pt x="523" y="1"/>
                    <a:pt x="1" y="1265"/>
                    <a:pt x="732" y="1996"/>
                  </a:cubicBezTo>
                  <a:cubicBezTo>
                    <a:pt x="972" y="2237"/>
                    <a:pt x="1267" y="2344"/>
                    <a:pt x="1555" y="2344"/>
                  </a:cubicBezTo>
                  <a:cubicBezTo>
                    <a:pt x="2155" y="2344"/>
                    <a:pt x="2727" y="1877"/>
                    <a:pt x="2727" y="1171"/>
                  </a:cubicBezTo>
                  <a:cubicBezTo>
                    <a:pt x="2727" y="523"/>
                    <a:pt x="2205" y="1"/>
                    <a:pt x="15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1" name="Google Shape;2561;p62"/>
            <p:cNvSpPr/>
            <p:nvPr/>
          </p:nvSpPr>
          <p:spPr>
            <a:xfrm>
              <a:off x="5172888" y="3331419"/>
              <a:ext cx="56661" cy="48496"/>
            </a:xfrm>
            <a:custGeom>
              <a:avLst/>
              <a:gdLst/>
              <a:ahLst/>
              <a:cxnLst/>
              <a:rect l="l" t="t" r="r" b="b"/>
              <a:pathLst>
                <a:path w="1735" h="1485" extrusionOk="0">
                  <a:moveTo>
                    <a:pt x="1004" y="0"/>
                  </a:moveTo>
                  <a:cubicBezTo>
                    <a:pt x="335" y="0"/>
                    <a:pt x="1" y="804"/>
                    <a:pt x="471" y="1264"/>
                  </a:cubicBezTo>
                  <a:cubicBezTo>
                    <a:pt x="623" y="1416"/>
                    <a:pt x="809" y="1484"/>
                    <a:pt x="991" y="1484"/>
                  </a:cubicBezTo>
                  <a:cubicBezTo>
                    <a:pt x="1372" y="1484"/>
                    <a:pt x="1735" y="1187"/>
                    <a:pt x="1735" y="742"/>
                  </a:cubicBezTo>
                  <a:cubicBezTo>
                    <a:pt x="1735" y="334"/>
                    <a:pt x="1411" y="0"/>
                    <a:pt x="10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2" name="Google Shape;2562;p62"/>
            <p:cNvSpPr/>
            <p:nvPr/>
          </p:nvSpPr>
          <p:spPr>
            <a:xfrm>
              <a:off x="4720507" y="3211302"/>
              <a:ext cx="210869" cy="212241"/>
            </a:xfrm>
            <a:custGeom>
              <a:avLst/>
              <a:gdLst/>
              <a:ahLst/>
              <a:cxnLst/>
              <a:rect l="l" t="t" r="r" b="b"/>
              <a:pathLst>
                <a:path w="6457" h="6499" extrusionOk="0">
                  <a:moveTo>
                    <a:pt x="1" y="1"/>
                  </a:moveTo>
                  <a:lnTo>
                    <a:pt x="252" y="1631"/>
                  </a:lnTo>
                  <a:cubicBezTo>
                    <a:pt x="419" y="2738"/>
                    <a:pt x="1202" y="3668"/>
                    <a:pt x="2268" y="4023"/>
                  </a:cubicBezTo>
                  <a:cubicBezTo>
                    <a:pt x="2602" y="4138"/>
                    <a:pt x="2832" y="4451"/>
                    <a:pt x="2832" y="4806"/>
                  </a:cubicBezTo>
                  <a:lnTo>
                    <a:pt x="2832" y="6499"/>
                  </a:lnTo>
                  <a:lnTo>
                    <a:pt x="3626" y="6499"/>
                  </a:lnTo>
                  <a:lnTo>
                    <a:pt x="3626" y="4806"/>
                  </a:lnTo>
                  <a:cubicBezTo>
                    <a:pt x="3615" y="4451"/>
                    <a:pt x="3845" y="4138"/>
                    <a:pt x="4190" y="4023"/>
                  </a:cubicBezTo>
                  <a:cubicBezTo>
                    <a:pt x="5255" y="3668"/>
                    <a:pt x="6029" y="2738"/>
                    <a:pt x="6196" y="1631"/>
                  </a:cubicBezTo>
                  <a:lnTo>
                    <a:pt x="6457" y="1"/>
                  </a:lnTo>
                  <a:lnTo>
                    <a:pt x="5903" y="1"/>
                  </a:lnTo>
                  <a:lnTo>
                    <a:pt x="5673" y="1484"/>
                  </a:lnTo>
                  <a:cubicBezTo>
                    <a:pt x="5496" y="2707"/>
                    <a:pt x="4462" y="3615"/>
                    <a:pt x="3229" y="3636"/>
                  </a:cubicBezTo>
                  <a:cubicBezTo>
                    <a:pt x="3222" y="3636"/>
                    <a:pt x="3215" y="3636"/>
                    <a:pt x="3208" y="3636"/>
                  </a:cubicBezTo>
                  <a:cubicBezTo>
                    <a:pt x="1995" y="3636"/>
                    <a:pt x="971" y="2741"/>
                    <a:pt x="795" y="1547"/>
                  </a:cubicBezTo>
                  <a:lnTo>
                    <a:pt x="5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63" name="Google Shape;2563;p62"/>
          <p:cNvGrpSpPr/>
          <p:nvPr/>
        </p:nvGrpSpPr>
        <p:grpSpPr>
          <a:xfrm>
            <a:off x="2890508" y="1867050"/>
            <a:ext cx="670295" cy="2280201"/>
            <a:chOff x="2661858" y="2324250"/>
            <a:chExt cx="670295" cy="2280201"/>
          </a:xfrm>
        </p:grpSpPr>
        <p:sp>
          <p:nvSpPr>
            <p:cNvPr id="2564" name="Google Shape;2564;p62"/>
            <p:cNvSpPr/>
            <p:nvPr/>
          </p:nvSpPr>
          <p:spPr>
            <a:xfrm>
              <a:off x="2661858" y="2723076"/>
              <a:ext cx="173311" cy="868381"/>
            </a:xfrm>
            <a:custGeom>
              <a:avLst/>
              <a:gdLst/>
              <a:ahLst/>
              <a:cxnLst/>
              <a:rect l="l" t="t" r="r" b="b"/>
              <a:pathLst>
                <a:path w="3323" h="16650" extrusionOk="0">
                  <a:moveTo>
                    <a:pt x="3323" y="1"/>
                  </a:moveTo>
                  <a:cubicBezTo>
                    <a:pt x="2264" y="329"/>
                    <a:pt x="1461" y="1187"/>
                    <a:pt x="1242" y="2264"/>
                  </a:cubicBezTo>
                  <a:lnTo>
                    <a:pt x="274" y="6719"/>
                  </a:lnTo>
                  <a:cubicBezTo>
                    <a:pt x="37" y="7741"/>
                    <a:pt x="0" y="8781"/>
                    <a:pt x="128" y="9822"/>
                  </a:cubicBezTo>
                  <a:lnTo>
                    <a:pt x="730" y="14459"/>
                  </a:lnTo>
                  <a:lnTo>
                    <a:pt x="730" y="15335"/>
                  </a:lnTo>
                  <a:cubicBezTo>
                    <a:pt x="730" y="15718"/>
                    <a:pt x="949" y="16047"/>
                    <a:pt x="1296" y="16211"/>
                  </a:cubicBezTo>
                  <a:lnTo>
                    <a:pt x="2300" y="16649"/>
                  </a:lnTo>
                  <a:lnTo>
                    <a:pt x="2866" y="15828"/>
                  </a:lnTo>
                  <a:lnTo>
                    <a:pt x="2665" y="15134"/>
                  </a:lnTo>
                  <a:lnTo>
                    <a:pt x="3031" y="14842"/>
                  </a:lnTo>
                  <a:lnTo>
                    <a:pt x="2045" y="14075"/>
                  </a:lnTo>
                  <a:lnTo>
                    <a:pt x="1771" y="8252"/>
                  </a:lnTo>
                  <a:lnTo>
                    <a:pt x="3323" y="1"/>
                  </a:lnTo>
                  <a:close/>
                </a:path>
              </a:pathLst>
            </a:custGeom>
            <a:solidFill>
              <a:srgbClr val="FFD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5" name="Google Shape;2565;p62"/>
            <p:cNvSpPr/>
            <p:nvPr/>
          </p:nvSpPr>
          <p:spPr>
            <a:xfrm>
              <a:off x="2670412" y="2723076"/>
              <a:ext cx="163819" cy="305680"/>
            </a:xfrm>
            <a:custGeom>
              <a:avLst/>
              <a:gdLst/>
              <a:ahLst/>
              <a:cxnLst/>
              <a:rect l="l" t="t" r="r" b="b"/>
              <a:pathLst>
                <a:path w="3141" h="5861" extrusionOk="0">
                  <a:moveTo>
                    <a:pt x="3140" y="1"/>
                  </a:moveTo>
                  <a:lnTo>
                    <a:pt x="3031" y="37"/>
                  </a:lnTo>
                  <a:cubicBezTo>
                    <a:pt x="2045" y="348"/>
                    <a:pt x="1278" y="1133"/>
                    <a:pt x="1005" y="2118"/>
                  </a:cubicBezTo>
                  <a:lnTo>
                    <a:pt x="1" y="5715"/>
                  </a:lnTo>
                  <a:lnTo>
                    <a:pt x="2063" y="5861"/>
                  </a:lnTo>
                  <a:lnTo>
                    <a:pt x="31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6" name="Google Shape;2566;p62"/>
            <p:cNvSpPr/>
            <p:nvPr/>
          </p:nvSpPr>
          <p:spPr>
            <a:xfrm>
              <a:off x="2682772" y="3022027"/>
              <a:ext cx="94348" cy="59092"/>
            </a:xfrm>
            <a:custGeom>
              <a:avLst/>
              <a:gdLst/>
              <a:ahLst/>
              <a:cxnLst/>
              <a:rect l="l" t="t" r="r" b="b"/>
              <a:pathLst>
                <a:path w="1809" h="1133" extrusionOk="0">
                  <a:moveTo>
                    <a:pt x="74" y="1"/>
                  </a:moveTo>
                  <a:lnTo>
                    <a:pt x="1" y="348"/>
                  </a:lnTo>
                  <a:lnTo>
                    <a:pt x="1626" y="1133"/>
                  </a:lnTo>
                  <a:lnTo>
                    <a:pt x="1808" y="129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7" name="Google Shape;2567;p62"/>
            <p:cNvSpPr/>
            <p:nvPr/>
          </p:nvSpPr>
          <p:spPr>
            <a:xfrm>
              <a:off x="2745619" y="3441924"/>
              <a:ext cx="231412" cy="1019735"/>
            </a:xfrm>
            <a:custGeom>
              <a:avLst/>
              <a:gdLst/>
              <a:ahLst/>
              <a:cxnLst/>
              <a:rect l="l" t="t" r="r" b="b"/>
              <a:pathLst>
                <a:path w="4437" h="19552" extrusionOk="0">
                  <a:moveTo>
                    <a:pt x="1" y="0"/>
                  </a:moveTo>
                  <a:lnTo>
                    <a:pt x="1151" y="19552"/>
                  </a:lnTo>
                  <a:lnTo>
                    <a:pt x="4053" y="19552"/>
                  </a:lnTo>
                  <a:lnTo>
                    <a:pt x="4437" y="2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8" name="Google Shape;2568;p62"/>
            <p:cNvSpPr/>
            <p:nvPr/>
          </p:nvSpPr>
          <p:spPr>
            <a:xfrm>
              <a:off x="2745619" y="3441924"/>
              <a:ext cx="231412" cy="540847"/>
            </a:xfrm>
            <a:custGeom>
              <a:avLst/>
              <a:gdLst/>
              <a:ahLst/>
              <a:cxnLst/>
              <a:rect l="l" t="t" r="r" b="b"/>
              <a:pathLst>
                <a:path w="4437" h="10370" extrusionOk="0">
                  <a:moveTo>
                    <a:pt x="1" y="0"/>
                  </a:moveTo>
                  <a:lnTo>
                    <a:pt x="110" y="1972"/>
                  </a:lnTo>
                  <a:cubicBezTo>
                    <a:pt x="293" y="2027"/>
                    <a:pt x="494" y="2063"/>
                    <a:pt x="676" y="2100"/>
                  </a:cubicBezTo>
                  <a:lnTo>
                    <a:pt x="1005" y="2173"/>
                  </a:lnTo>
                  <a:cubicBezTo>
                    <a:pt x="2155" y="2373"/>
                    <a:pt x="3031" y="3286"/>
                    <a:pt x="3214" y="4436"/>
                  </a:cubicBezTo>
                  <a:lnTo>
                    <a:pt x="4236" y="10369"/>
                  </a:lnTo>
                  <a:lnTo>
                    <a:pt x="4400" y="2483"/>
                  </a:lnTo>
                  <a:lnTo>
                    <a:pt x="4437" y="2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9" name="Google Shape;2569;p62"/>
            <p:cNvSpPr/>
            <p:nvPr/>
          </p:nvSpPr>
          <p:spPr>
            <a:xfrm>
              <a:off x="2790367" y="4461599"/>
              <a:ext cx="149528" cy="88611"/>
            </a:xfrm>
            <a:custGeom>
              <a:avLst/>
              <a:gdLst/>
              <a:ahLst/>
              <a:cxnLst/>
              <a:rect l="l" t="t" r="r" b="b"/>
              <a:pathLst>
                <a:path w="2867" h="1699" extrusionOk="0">
                  <a:moveTo>
                    <a:pt x="603" y="1"/>
                  </a:moveTo>
                  <a:lnTo>
                    <a:pt x="530" y="183"/>
                  </a:lnTo>
                  <a:cubicBezTo>
                    <a:pt x="421" y="457"/>
                    <a:pt x="238" y="694"/>
                    <a:pt x="1" y="877"/>
                  </a:cubicBezTo>
                  <a:cubicBezTo>
                    <a:pt x="110" y="913"/>
                    <a:pt x="220" y="986"/>
                    <a:pt x="329" y="1059"/>
                  </a:cubicBezTo>
                  <a:cubicBezTo>
                    <a:pt x="567" y="1205"/>
                    <a:pt x="731" y="1424"/>
                    <a:pt x="786" y="1698"/>
                  </a:cubicBezTo>
                  <a:lnTo>
                    <a:pt x="2867" y="1698"/>
                  </a:lnTo>
                  <a:lnTo>
                    <a:pt x="2684" y="1"/>
                  </a:lnTo>
                  <a:close/>
                </a:path>
              </a:pathLst>
            </a:custGeom>
            <a:solidFill>
              <a:srgbClr val="FFD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0" name="Google Shape;2570;p62"/>
            <p:cNvSpPr/>
            <p:nvPr/>
          </p:nvSpPr>
          <p:spPr>
            <a:xfrm>
              <a:off x="2664674" y="4507286"/>
              <a:ext cx="279968" cy="97165"/>
            </a:xfrm>
            <a:custGeom>
              <a:avLst/>
              <a:gdLst/>
              <a:ahLst/>
              <a:cxnLst/>
              <a:rect l="l" t="t" r="r" b="b"/>
              <a:pathLst>
                <a:path w="5368" h="1863" extrusionOk="0">
                  <a:moveTo>
                    <a:pt x="2392" y="1"/>
                  </a:moveTo>
                  <a:cubicBezTo>
                    <a:pt x="2301" y="56"/>
                    <a:pt x="2210" y="129"/>
                    <a:pt x="2100" y="165"/>
                  </a:cubicBezTo>
                  <a:lnTo>
                    <a:pt x="914" y="694"/>
                  </a:lnTo>
                  <a:cubicBezTo>
                    <a:pt x="439" y="914"/>
                    <a:pt x="92" y="1352"/>
                    <a:pt x="1" y="1863"/>
                  </a:cubicBezTo>
                  <a:lnTo>
                    <a:pt x="5368" y="1863"/>
                  </a:lnTo>
                  <a:lnTo>
                    <a:pt x="5258" y="822"/>
                  </a:lnTo>
                  <a:lnTo>
                    <a:pt x="3196" y="822"/>
                  </a:lnTo>
                  <a:cubicBezTo>
                    <a:pt x="3123" y="548"/>
                    <a:pt x="2958" y="311"/>
                    <a:pt x="2739" y="183"/>
                  </a:cubicBezTo>
                  <a:cubicBezTo>
                    <a:pt x="2630" y="110"/>
                    <a:pt x="2520" y="56"/>
                    <a:pt x="2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1" name="Google Shape;2571;p62"/>
            <p:cNvSpPr/>
            <p:nvPr/>
          </p:nvSpPr>
          <p:spPr>
            <a:xfrm>
              <a:off x="2818009" y="4461599"/>
              <a:ext cx="116201" cy="37187"/>
            </a:xfrm>
            <a:custGeom>
              <a:avLst/>
              <a:gdLst/>
              <a:ahLst/>
              <a:cxnLst/>
              <a:rect l="l" t="t" r="r" b="b"/>
              <a:pathLst>
                <a:path w="2228" h="713" extrusionOk="0">
                  <a:moveTo>
                    <a:pt x="73" y="1"/>
                  </a:moveTo>
                  <a:lnTo>
                    <a:pt x="0" y="183"/>
                  </a:lnTo>
                  <a:lnTo>
                    <a:pt x="2227" y="712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2" name="Google Shape;2572;p62"/>
            <p:cNvSpPr/>
            <p:nvPr/>
          </p:nvSpPr>
          <p:spPr>
            <a:xfrm>
              <a:off x="2933167" y="3439994"/>
              <a:ext cx="258115" cy="1021664"/>
            </a:xfrm>
            <a:custGeom>
              <a:avLst/>
              <a:gdLst/>
              <a:ahLst/>
              <a:cxnLst/>
              <a:rect l="l" t="t" r="r" b="b"/>
              <a:pathLst>
                <a:path w="4949" h="19589" extrusionOk="0">
                  <a:moveTo>
                    <a:pt x="1" y="1"/>
                  </a:moveTo>
                  <a:lnTo>
                    <a:pt x="1680" y="19589"/>
                  </a:lnTo>
                  <a:lnTo>
                    <a:pt x="4583" y="19589"/>
                  </a:lnTo>
                  <a:lnTo>
                    <a:pt x="4948" y="3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3" name="Google Shape;2573;p62"/>
            <p:cNvSpPr/>
            <p:nvPr/>
          </p:nvSpPr>
          <p:spPr>
            <a:xfrm>
              <a:off x="2933167" y="3439994"/>
              <a:ext cx="258115" cy="131744"/>
            </a:xfrm>
            <a:custGeom>
              <a:avLst/>
              <a:gdLst/>
              <a:ahLst/>
              <a:cxnLst/>
              <a:rect l="l" t="t" r="r" b="b"/>
              <a:pathLst>
                <a:path w="4949" h="2526" extrusionOk="0">
                  <a:moveTo>
                    <a:pt x="1" y="1"/>
                  </a:moveTo>
                  <a:lnTo>
                    <a:pt x="202" y="2520"/>
                  </a:lnTo>
                  <a:cubicBezTo>
                    <a:pt x="359" y="2524"/>
                    <a:pt x="516" y="2525"/>
                    <a:pt x="673" y="2525"/>
                  </a:cubicBezTo>
                  <a:cubicBezTo>
                    <a:pt x="2104" y="2525"/>
                    <a:pt x="3532" y="2374"/>
                    <a:pt x="4930" y="2045"/>
                  </a:cubicBezTo>
                  <a:lnTo>
                    <a:pt x="4948" y="3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4" name="Google Shape;2574;p62"/>
            <p:cNvSpPr/>
            <p:nvPr/>
          </p:nvSpPr>
          <p:spPr>
            <a:xfrm>
              <a:off x="3122645" y="3515201"/>
              <a:ext cx="21018" cy="842668"/>
            </a:xfrm>
            <a:custGeom>
              <a:avLst/>
              <a:gdLst/>
              <a:ahLst/>
              <a:cxnLst/>
              <a:rect l="l" t="t" r="r" b="b"/>
              <a:pathLst>
                <a:path w="403" h="16157" extrusionOk="0">
                  <a:moveTo>
                    <a:pt x="238" y="1"/>
                  </a:moveTo>
                  <a:lnTo>
                    <a:pt x="238" y="1"/>
                  </a:lnTo>
                  <a:cubicBezTo>
                    <a:pt x="37" y="4455"/>
                    <a:pt x="1" y="11702"/>
                    <a:pt x="147" y="16157"/>
                  </a:cubicBezTo>
                  <a:cubicBezTo>
                    <a:pt x="366" y="11702"/>
                    <a:pt x="402" y="4455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5" name="Google Shape;2575;p62"/>
            <p:cNvSpPr/>
            <p:nvPr/>
          </p:nvSpPr>
          <p:spPr>
            <a:xfrm>
              <a:off x="3014111" y="4461599"/>
              <a:ext cx="149528" cy="88611"/>
            </a:xfrm>
            <a:custGeom>
              <a:avLst/>
              <a:gdLst/>
              <a:ahLst/>
              <a:cxnLst/>
              <a:rect l="l" t="t" r="r" b="b"/>
              <a:pathLst>
                <a:path w="2867" h="1699" extrusionOk="0">
                  <a:moveTo>
                    <a:pt x="603" y="1"/>
                  </a:moveTo>
                  <a:lnTo>
                    <a:pt x="530" y="183"/>
                  </a:lnTo>
                  <a:cubicBezTo>
                    <a:pt x="420" y="457"/>
                    <a:pt x="238" y="694"/>
                    <a:pt x="1" y="877"/>
                  </a:cubicBezTo>
                  <a:cubicBezTo>
                    <a:pt x="110" y="932"/>
                    <a:pt x="220" y="986"/>
                    <a:pt x="329" y="1059"/>
                  </a:cubicBezTo>
                  <a:cubicBezTo>
                    <a:pt x="567" y="1205"/>
                    <a:pt x="731" y="1424"/>
                    <a:pt x="786" y="1698"/>
                  </a:cubicBezTo>
                  <a:lnTo>
                    <a:pt x="2867" y="1698"/>
                  </a:lnTo>
                  <a:lnTo>
                    <a:pt x="2684" y="1"/>
                  </a:lnTo>
                  <a:close/>
                </a:path>
              </a:pathLst>
            </a:custGeom>
            <a:solidFill>
              <a:srgbClr val="FFD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6" name="Google Shape;2576;p62"/>
            <p:cNvSpPr/>
            <p:nvPr/>
          </p:nvSpPr>
          <p:spPr>
            <a:xfrm>
              <a:off x="2889409" y="4507286"/>
              <a:ext cx="278977" cy="97165"/>
            </a:xfrm>
            <a:custGeom>
              <a:avLst/>
              <a:gdLst/>
              <a:ahLst/>
              <a:cxnLst/>
              <a:rect l="l" t="t" r="r" b="b"/>
              <a:pathLst>
                <a:path w="5349" h="1863" extrusionOk="0">
                  <a:moveTo>
                    <a:pt x="2392" y="1"/>
                  </a:moveTo>
                  <a:cubicBezTo>
                    <a:pt x="2300" y="56"/>
                    <a:pt x="2191" y="129"/>
                    <a:pt x="2100" y="165"/>
                  </a:cubicBezTo>
                  <a:lnTo>
                    <a:pt x="913" y="694"/>
                  </a:lnTo>
                  <a:cubicBezTo>
                    <a:pt x="420" y="914"/>
                    <a:pt x="91" y="1352"/>
                    <a:pt x="0" y="1863"/>
                  </a:cubicBezTo>
                  <a:lnTo>
                    <a:pt x="5349" y="1863"/>
                  </a:lnTo>
                  <a:lnTo>
                    <a:pt x="5239" y="822"/>
                  </a:lnTo>
                  <a:lnTo>
                    <a:pt x="3177" y="822"/>
                  </a:lnTo>
                  <a:cubicBezTo>
                    <a:pt x="3122" y="548"/>
                    <a:pt x="2958" y="329"/>
                    <a:pt x="2720" y="183"/>
                  </a:cubicBezTo>
                  <a:cubicBezTo>
                    <a:pt x="2611" y="110"/>
                    <a:pt x="2501" y="56"/>
                    <a:pt x="2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7" name="Google Shape;2577;p62"/>
            <p:cNvSpPr/>
            <p:nvPr/>
          </p:nvSpPr>
          <p:spPr>
            <a:xfrm>
              <a:off x="3041701" y="4461599"/>
              <a:ext cx="116253" cy="37187"/>
            </a:xfrm>
            <a:custGeom>
              <a:avLst/>
              <a:gdLst/>
              <a:ahLst/>
              <a:cxnLst/>
              <a:rect l="l" t="t" r="r" b="b"/>
              <a:pathLst>
                <a:path w="2229" h="713" extrusionOk="0">
                  <a:moveTo>
                    <a:pt x="74" y="1"/>
                  </a:moveTo>
                  <a:lnTo>
                    <a:pt x="1" y="183"/>
                  </a:lnTo>
                  <a:lnTo>
                    <a:pt x="2228" y="712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8" name="Google Shape;2578;p62"/>
            <p:cNvSpPr/>
            <p:nvPr/>
          </p:nvSpPr>
          <p:spPr>
            <a:xfrm>
              <a:off x="2755163" y="2324250"/>
              <a:ext cx="419900" cy="432000"/>
            </a:xfrm>
            <a:custGeom>
              <a:avLst/>
              <a:gdLst/>
              <a:ahLst/>
              <a:cxnLst/>
              <a:rect l="l" t="t" r="r" b="b"/>
              <a:pathLst>
                <a:path w="8051" h="8283" extrusionOk="0">
                  <a:moveTo>
                    <a:pt x="2960" y="0"/>
                  </a:moveTo>
                  <a:cubicBezTo>
                    <a:pt x="2608" y="0"/>
                    <a:pt x="2255" y="61"/>
                    <a:pt x="1917" y="181"/>
                  </a:cubicBezTo>
                  <a:cubicBezTo>
                    <a:pt x="1132" y="455"/>
                    <a:pt x="548" y="1076"/>
                    <a:pt x="311" y="1861"/>
                  </a:cubicBezTo>
                  <a:cubicBezTo>
                    <a:pt x="183" y="2463"/>
                    <a:pt x="201" y="3102"/>
                    <a:pt x="384" y="3686"/>
                  </a:cubicBezTo>
                  <a:cubicBezTo>
                    <a:pt x="493" y="4179"/>
                    <a:pt x="457" y="4709"/>
                    <a:pt x="274" y="5183"/>
                  </a:cubicBezTo>
                  <a:cubicBezTo>
                    <a:pt x="274" y="5220"/>
                    <a:pt x="256" y="5238"/>
                    <a:pt x="238" y="5275"/>
                  </a:cubicBezTo>
                  <a:cubicBezTo>
                    <a:pt x="0" y="5895"/>
                    <a:pt x="165" y="6589"/>
                    <a:pt x="657" y="7027"/>
                  </a:cubicBezTo>
                  <a:cubicBezTo>
                    <a:pt x="1223" y="7502"/>
                    <a:pt x="1880" y="7830"/>
                    <a:pt x="2592" y="8013"/>
                  </a:cubicBezTo>
                  <a:cubicBezTo>
                    <a:pt x="3228" y="8158"/>
                    <a:pt x="3953" y="8282"/>
                    <a:pt x="4649" y="8282"/>
                  </a:cubicBezTo>
                  <a:cubicBezTo>
                    <a:pt x="5092" y="8282"/>
                    <a:pt x="5524" y="8232"/>
                    <a:pt x="5915" y="8104"/>
                  </a:cubicBezTo>
                  <a:cubicBezTo>
                    <a:pt x="6371" y="7940"/>
                    <a:pt x="6791" y="7721"/>
                    <a:pt x="7156" y="7429"/>
                  </a:cubicBezTo>
                  <a:cubicBezTo>
                    <a:pt x="7905" y="6826"/>
                    <a:pt x="8051" y="5749"/>
                    <a:pt x="7503" y="4964"/>
                  </a:cubicBezTo>
                  <a:lnTo>
                    <a:pt x="7485" y="4946"/>
                  </a:lnTo>
                  <a:cubicBezTo>
                    <a:pt x="7138" y="4453"/>
                    <a:pt x="6937" y="3887"/>
                    <a:pt x="6901" y="3285"/>
                  </a:cubicBezTo>
                  <a:cubicBezTo>
                    <a:pt x="6864" y="2682"/>
                    <a:pt x="6736" y="2098"/>
                    <a:pt x="6536" y="1532"/>
                  </a:cubicBezTo>
                  <a:cubicBezTo>
                    <a:pt x="6371" y="1076"/>
                    <a:pt x="6097" y="656"/>
                    <a:pt x="5714" y="346"/>
                  </a:cubicBezTo>
                  <a:cubicBezTo>
                    <a:pt x="5501" y="194"/>
                    <a:pt x="5204" y="103"/>
                    <a:pt x="4912" y="103"/>
                  </a:cubicBezTo>
                  <a:cubicBezTo>
                    <a:pt x="4679" y="103"/>
                    <a:pt x="4450" y="161"/>
                    <a:pt x="4272" y="291"/>
                  </a:cubicBezTo>
                  <a:cubicBezTo>
                    <a:pt x="3854" y="97"/>
                    <a:pt x="3407" y="0"/>
                    <a:pt x="2960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9" name="Google Shape;2579;p62"/>
            <p:cNvSpPr/>
            <p:nvPr/>
          </p:nvSpPr>
          <p:spPr>
            <a:xfrm>
              <a:off x="2814202" y="2387931"/>
              <a:ext cx="109526" cy="49704"/>
            </a:xfrm>
            <a:custGeom>
              <a:avLst/>
              <a:gdLst/>
              <a:ahLst/>
              <a:cxnLst/>
              <a:rect l="l" t="t" r="r" b="b"/>
              <a:pathLst>
                <a:path w="2100" h="953" extrusionOk="0">
                  <a:moveTo>
                    <a:pt x="2099" y="1"/>
                  </a:moveTo>
                  <a:lnTo>
                    <a:pt x="2099" y="1"/>
                  </a:lnTo>
                  <a:cubicBezTo>
                    <a:pt x="1351" y="184"/>
                    <a:pt x="639" y="512"/>
                    <a:pt x="0" y="950"/>
                  </a:cubicBezTo>
                  <a:cubicBezTo>
                    <a:pt x="34" y="952"/>
                    <a:pt x="67" y="953"/>
                    <a:pt x="101" y="953"/>
                  </a:cubicBezTo>
                  <a:cubicBezTo>
                    <a:pt x="466" y="953"/>
                    <a:pt x="816" y="862"/>
                    <a:pt x="1150" y="695"/>
                  </a:cubicBezTo>
                  <a:cubicBezTo>
                    <a:pt x="1515" y="549"/>
                    <a:pt x="1844" y="311"/>
                    <a:pt x="2099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0" name="Google Shape;2580;p62"/>
            <p:cNvSpPr/>
            <p:nvPr/>
          </p:nvSpPr>
          <p:spPr>
            <a:xfrm>
              <a:off x="2837046" y="2363783"/>
              <a:ext cx="91428" cy="17576"/>
            </a:xfrm>
            <a:custGeom>
              <a:avLst/>
              <a:gdLst/>
              <a:ahLst/>
              <a:cxnLst/>
              <a:rect l="l" t="t" r="r" b="b"/>
              <a:pathLst>
                <a:path w="1753" h="337" extrusionOk="0">
                  <a:moveTo>
                    <a:pt x="995" y="1"/>
                  </a:moveTo>
                  <a:cubicBezTo>
                    <a:pt x="637" y="1"/>
                    <a:pt x="288" y="113"/>
                    <a:pt x="0" y="336"/>
                  </a:cubicBezTo>
                  <a:cubicBezTo>
                    <a:pt x="256" y="336"/>
                    <a:pt x="566" y="318"/>
                    <a:pt x="876" y="281"/>
                  </a:cubicBezTo>
                  <a:cubicBezTo>
                    <a:pt x="1168" y="263"/>
                    <a:pt x="1461" y="227"/>
                    <a:pt x="1753" y="172"/>
                  </a:cubicBezTo>
                  <a:cubicBezTo>
                    <a:pt x="1509" y="58"/>
                    <a:pt x="1250" y="1"/>
                    <a:pt x="99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1" name="Google Shape;2581;p62"/>
            <p:cNvSpPr/>
            <p:nvPr/>
          </p:nvSpPr>
          <p:spPr>
            <a:xfrm>
              <a:off x="2976977" y="2399405"/>
              <a:ext cx="79067" cy="67645"/>
            </a:xfrm>
            <a:custGeom>
              <a:avLst/>
              <a:gdLst/>
              <a:ahLst/>
              <a:cxnLst/>
              <a:rect l="l" t="t" r="r" b="b"/>
              <a:pathLst>
                <a:path w="1516" h="1297" extrusionOk="0">
                  <a:moveTo>
                    <a:pt x="1" y="0"/>
                  </a:moveTo>
                  <a:cubicBezTo>
                    <a:pt x="366" y="584"/>
                    <a:pt x="895" y="1022"/>
                    <a:pt x="1516" y="1296"/>
                  </a:cubicBezTo>
                  <a:cubicBezTo>
                    <a:pt x="1151" y="712"/>
                    <a:pt x="621" y="256"/>
                    <a:pt x="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2" name="Google Shape;2582;p62"/>
            <p:cNvSpPr/>
            <p:nvPr/>
          </p:nvSpPr>
          <p:spPr>
            <a:xfrm>
              <a:off x="2706607" y="2704040"/>
              <a:ext cx="534172" cy="792808"/>
            </a:xfrm>
            <a:custGeom>
              <a:avLst/>
              <a:gdLst/>
              <a:ahLst/>
              <a:cxnLst/>
              <a:rect l="l" t="t" r="r" b="b"/>
              <a:pathLst>
                <a:path w="10242" h="15201" extrusionOk="0">
                  <a:moveTo>
                    <a:pt x="4181" y="1"/>
                  </a:moveTo>
                  <a:lnTo>
                    <a:pt x="2446" y="366"/>
                  </a:lnTo>
                  <a:cubicBezTo>
                    <a:pt x="1625" y="548"/>
                    <a:pt x="1022" y="1242"/>
                    <a:pt x="968" y="2100"/>
                  </a:cubicBezTo>
                  <a:lnTo>
                    <a:pt x="949" y="2356"/>
                  </a:lnTo>
                  <a:cubicBezTo>
                    <a:pt x="895" y="3141"/>
                    <a:pt x="676" y="3925"/>
                    <a:pt x="311" y="4637"/>
                  </a:cubicBezTo>
                  <a:cubicBezTo>
                    <a:pt x="0" y="5276"/>
                    <a:pt x="110" y="6043"/>
                    <a:pt x="584" y="6572"/>
                  </a:cubicBezTo>
                  <a:cubicBezTo>
                    <a:pt x="876" y="6901"/>
                    <a:pt x="1022" y="7339"/>
                    <a:pt x="986" y="7796"/>
                  </a:cubicBezTo>
                  <a:lnTo>
                    <a:pt x="238" y="14751"/>
                  </a:lnTo>
                  <a:cubicBezTo>
                    <a:pt x="1950" y="15049"/>
                    <a:pt x="3683" y="15200"/>
                    <a:pt x="5416" y="15200"/>
                  </a:cubicBezTo>
                  <a:cubicBezTo>
                    <a:pt x="6545" y="15200"/>
                    <a:pt x="7675" y="15136"/>
                    <a:pt x="8799" y="15006"/>
                  </a:cubicBezTo>
                  <a:lnTo>
                    <a:pt x="10241" y="14842"/>
                  </a:lnTo>
                  <a:lnTo>
                    <a:pt x="9657" y="12104"/>
                  </a:lnTo>
                  <a:cubicBezTo>
                    <a:pt x="9146" y="9694"/>
                    <a:pt x="8982" y="7211"/>
                    <a:pt x="9219" y="4747"/>
                  </a:cubicBezTo>
                  <a:lnTo>
                    <a:pt x="9438" y="2337"/>
                  </a:lnTo>
                  <a:cubicBezTo>
                    <a:pt x="9529" y="1352"/>
                    <a:pt x="8836" y="475"/>
                    <a:pt x="7868" y="311"/>
                  </a:cubicBezTo>
                  <a:lnTo>
                    <a:pt x="59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3" name="Google Shape;2583;p62"/>
            <p:cNvSpPr/>
            <p:nvPr/>
          </p:nvSpPr>
          <p:spPr>
            <a:xfrm>
              <a:off x="2828440" y="2742113"/>
              <a:ext cx="385686" cy="627477"/>
            </a:xfrm>
            <a:custGeom>
              <a:avLst/>
              <a:gdLst/>
              <a:ahLst/>
              <a:cxnLst/>
              <a:rect l="l" t="t" r="r" b="b"/>
              <a:pathLst>
                <a:path w="7395" h="12031" extrusionOk="0">
                  <a:moveTo>
                    <a:pt x="6427" y="1"/>
                  </a:moveTo>
                  <a:lnTo>
                    <a:pt x="5532" y="567"/>
                  </a:lnTo>
                  <a:cubicBezTo>
                    <a:pt x="5222" y="1078"/>
                    <a:pt x="5039" y="1662"/>
                    <a:pt x="5039" y="2264"/>
                  </a:cubicBezTo>
                  <a:lnTo>
                    <a:pt x="5039" y="2739"/>
                  </a:lnTo>
                  <a:lnTo>
                    <a:pt x="1" y="3834"/>
                  </a:lnTo>
                  <a:lnTo>
                    <a:pt x="968" y="12031"/>
                  </a:lnTo>
                  <a:lnTo>
                    <a:pt x="5441" y="11447"/>
                  </a:lnTo>
                  <a:cubicBezTo>
                    <a:pt x="5603" y="11424"/>
                    <a:pt x="5767" y="11412"/>
                    <a:pt x="5931" y="11412"/>
                  </a:cubicBezTo>
                  <a:cubicBezTo>
                    <a:pt x="6417" y="11412"/>
                    <a:pt x="6908" y="11511"/>
                    <a:pt x="7358" y="11702"/>
                  </a:cubicBezTo>
                  <a:lnTo>
                    <a:pt x="7394" y="11721"/>
                  </a:lnTo>
                  <a:lnTo>
                    <a:pt x="7321" y="11374"/>
                  </a:lnTo>
                  <a:cubicBezTo>
                    <a:pt x="6810" y="8964"/>
                    <a:pt x="6646" y="6481"/>
                    <a:pt x="6865" y="4017"/>
                  </a:cubicBezTo>
                  <a:lnTo>
                    <a:pt x="7102" y="1607"/>
                  </a:lnTo>
                  <a:cubicBezTo>
                    <a:pt x="7157" y="987"/>
                    <a:pt x="6901" y="384"/>
                    <a:pt x="64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4" name="Google Shape;2584;p62"/>
            <p:cNvSpPr/>
            <p:nvPr/>
          </p:nvSpPr>
          <p:spPr>
            <a:xfrm>
              <a:off x="2821817" y="2783054"/>
              <a:ext cx="221867" cy="71870"/>
            </a:xfrm>
            <a:custGeom>
              <a:avLst/>
              <a:gdLst/>
              <a:ahLst/>
              <a:cxnLst/>
              <a:rect l="l" t="t" r="r" b="b"/>
              <a:pathLst>
                <a:path w="4254" h="1378" extrusionOk="0">
                  <a:moveTo>
                    <a:pt x="0" y="1"/>
                  </a:moveTo>
                  <a:cubicBezTo>
                    <a:pt x="201" y="311"/>
                    <a:pt x="475" y="567"/>
                    <a:pt x="785" y="749"/>
                  </a:cubicBezTo>
                  <a:cubicBezTo>
                    <a:pt x="1150" y="968"/>
                    <a:pt x="1533" y="1133"/>
                    <a:pt x="1953" y="1224"/>
                  </a:cubicBezTo>
                  <a:cubicBezTo>
                    <a:pt x="2414" y="1325"/>
                    <a:pt x="2889" y="1378"/>
                    <a:pt x="3365" y="1378"/>
                  </a:cubicBezTo>
                  <a:cubicBezTo>
                    <a:pt x="3662" y="1378"/>
                    <a:pt x="3959" y="1357"/>
                    <a:pt x="4254" y="1315"/>
                  </a:cubicBezTo>
                  <a:cubicBezTo>
                    <a:pt x="3633" y="1187"/>
                    <a:pt x="2811" y="1114"/>
                    <a:pt x="2026" y="932"/>
                  </a:cubicBezTo>
                  <a:cubicBezTo>
                    <a:pt x="1643" y="841"/>
                    <a:pt x="1260" y="713"/>
                    <a:pt x="913" y="548"/>
                  </a:cubicBezTo>
                  <a:cubicBezTo>
                    <a:pt x="584" y="402"/>
                    <a:pt x="274" y="220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5" name="Google Shape;2585;p62"/>
            <p:cNvSpPr/>
            <p:nvPr/>
          </p:nvSpPr>
          <p:spPr>
            <a:xfrm>
              <a:off x="2928421" y="2753535"/>
              <a:ext cx="151458" cy="49704"/>
            </a:xfrm>
            <a:custGeom>
              <a:avLst/>
              <a:gdLst/>
              <a:ahLst/>
              <a:cxnLst/>
              <a:rect l="l" t="t" r="r" b="b"/>
              <a:pathLst>
                <a:path w="2904" h="953" extrusionOk="0">
                  <a:moveTo>
                    <a:pt x="2903" y="1"/>
                  </a:moveTo>
                  <a:cubicBezTo>
                    <a:pt x="2465" y="256"/>
                    <a:pt x="1990" y="476"/>
                    <a:pt x="1516" y="622"/>
                  </a:cubicBezTo>
                  <a:cubicBezTo>
                    <a:pt x="1023" y="768"/>
                    <a:pt x="512" y="859"/>
                    <a:pt x="1" y="877"/>
                  </a:cubicBezTo>
                  <a:cubicBezTo>
                    <a:pt x="227" y="928"/>
                    <a:pt x="456" y="953"/>
                    <a:pt x="682" y="953"/>
                  </a:cubicBezTo>
                  <a:cubicBezTo>
                    <a:pt x="1513" y="953"/>
                    <a:pt x="2315" y="618"/>
                    <a:pt x="29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6" name="Google Shape;2586;p62"/>
            <p:cNvSpPr/>
            <p:nvPr/>
          </p:nvSpPr>
          <p:spPr>
            <a:xfrm>
              <a:off x="2742750" y="3416211"/>
              <a:ext cx="436120" cy="37917"/>
            </a:xfrm>
            <a:custGeom>
              <a:avLst/>
              <a:gdLst/>
              <a:ahLst/>
              <a:cxnLst/>
              <a:rect l="l" t="t" r="r" b="b"/>
              <a:pathLst>
                <a:path w="8362" h="727" extrusionOk="0">
                  <a:moveTo>
                    <a:pt x="8362" y="0"/>
                  </a:moveTo>
                  <a:lnTo>
                    <a:pt x="8362" y="0"/>
                  </a:lnTo>
                  <a:cubicBezTo>
                    <a:pt x="7778" y="110"/>
                    <a:pt x="7120" y="220"/>
                    <a:pt x="6408" y="311"/>
                  </a:cubicBezTo>
                  <a:cubicBezTo>
                    <a:pt x="5696" y="384"/>
                    <a:pt x="4948" y="439"/>
                    <a:pt x="4181" y="457"/>
                  </a:cubicBezTo>
                  <a:cubicBezTo>
                    <a:pt x="4049" y="460"/>
                    <a:pt x="3916" y="462"/>
                    <a:pt x="3782" y="462"/>
                  </a:cubicBezTo>
                  <a:cubicBezTo>
                    <a:pt x="3164" y="462"/>
                    <a:pt x="2543" y="429"/>
                    <a:pt x="1972" y="384"/>
                  </a:cubicBezTo>
                  <a:cubicBezTo>
                    <a:pt x="1261" y="329"/>
                    <a:pt x="603" y="256"/>
                    <a:pt x="1" y="165"/>
                  </a:cubicBezTo>
                  <a:lnTo>
                    <a:pt x="1" y="165"/>
                  </a:lnTo>
                  <a:cubicBezTo>
                    <a:pt x="640" y="366"/>
                    <a:pt x="1279" y="493"/>
                    <a:pt x="1936" y="585"/>
                  </a:cubicBezTo>
                  <a:cubicBezTo>
                    <a:pt x="2588" y="680"/>
                    <a:pt x="3243" y="727"/>
                    <a:pt x="3898" y="727"/>
                  </a:cubicBezTo>
                  <a:cubicBezTo>
                    <a:pt x="4749" y="727"/>
                    <a:pt x="5600" y="648"/>
                    <a:pt x="6445" y="493"/>
                  </a:cubicBezTo>
                  <a:cubicBezTo>
                    <a:pt x="7084" y="384"/>
                    <a:pt x="7723" y="220"/>
                    <a:pt x="83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7" name="Google Shape;2587;p62"/>
            <p:cNvSpPr/>
            <p:nvPr/>
          </p:nvSpPr>
          <p:spPr>
            <a:xfrm>
              <a:off x="2782753" y="3342882"/>
              <a:ext cx="260931" cy="66498"/>
            </a:xfrm>
            <a:custGeom>
              <a:avLst/>
              <a:gdLst/>
              <a:ahLst/>
              <a:cxnLst/>
              <a:rect l="l" t="t" r="r" b="b"/>
              <a:pathLst>
                <a:path w="5003" h="1275" extrusionOk="0">
                  <a:moveTo>
                    <a:pt x="1" y="1"/>
                  </a:moveTo>
                  <a:lnTo>
                    <a:pt x="1" y="1"/>
                  </a:lnTo>
                  <a:cubicBezTo>
                    <a:pt x="293" y="293"/>
                    <a:pt x="640" y="530"/>
                    <a:pt x="1023" y="713"/>
                  </a:cubicBezTo>
                  <a:cubicBezTo>
                    <a:pt x="1443" y="914"/>
                    <a:pt x="1899" y="1078"/>
                    <a:pt x="2356" y="1169"/>
                  </a:cubicBezTo>
                  <a:cubicBezTo>
                    <a:pt x="2708" y="1237"/>
                    <a:pt x="3060" y="1274"/>
                    <a:pt x="3412" y="1274"/>
                  </a:cubicBezTo>
                  <a:cubicBezTo>
                    <a:pt x="3534" y="1274"/>
                    <a:pt x="3657" y="1270"/>
                    <a:pt x="3779" y="1260"/>
                  </a:cubicBezTo>
                  <a:cubicBezTo>
                    <a:pt x="4199" y="1224"/>
                    <a:pt x="4601" y="1133"/>
                    <a:pt x="5003" y="1005"/>
                  </a:cubicBezTo>
                  <a:cubicBezTo>
                    <a:pt x="4759" y="1005"/>
                    <a:pt x="4491" y="1013"/>
                    <a:pt x="4210" y="1013"/>
                  </a:cubicBezTo>
                  <a:cubicBezTo>
                    <a:pt x="4069" y="1013"/>
                    <a:pt x="3925" y="1011"/>
                    <a:pt x="3779" y="1005"/>
                  </a:cubicBezTo>
                  <a:cubicBezTo>
                    <a:pt x="2867" y="950"/>
                    <a:pt x="1972" y="768"/>
                    <a:pt x="1114" y="457"/>
                  </a:cubicBezTo>
                  <a:cubicBezTo>
                    <a:pt x="713" y="311"/>
                    <a:pt x="329" y="14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8" name="Google Shape;2588;p62"/>
            <p:cNvSpPr/>
            <p:nvPr/>
          </p:nvSpPr>
          <p:spPr>
            <a:xfrm>
              <a:off x="2828440" y="2898264"/>
              <a:ext cx="336139" cy="436120"/>
            </a:xfrm>
            <a:custGeom>
              <a:avLst/>
              <a:gdLst/>
              <a:ahLst/>
              <a:cxnLst/>
              <a:rect l="l" t="t" r="r" b="b"/>
              <a:pathLst>
                <a:path w="6445" h="8362" extrusionOk="0">
                  <a:moveTo>
                    <a:pt x="5240" y="1"/>
                  </a:moveTo>
                  <a:lnTo>
                    <a:pt x="1" y="840"/>
                  </a:lnTo>
                  <a:lnTo>
                    <a:pt x="1206" y="8362"/>
                  </a:lnTo>
                  <a:lnTo>
                    <a:pt x="6445" y="7522"/>
                  </a:lnTo>
                  <a:lnTo>
                    <a:pt x="52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9" name="Google Shape;2589;p62"/>
            <p:cNvSpPr/>
            <p:nvPr/>
          </p:nvSpPr>
          <p:spPr>
            <a:xfrm>
              <a:off x="2839862" y="2730691"/>
              <a:ext cx="492291" cy="504913"/>
            </a:xfrm>
            <a:custGeom>
              <a:avLst/>
              <a:gdLst/>
              <a:ahLst/>
              <a:cxnLst/>
              <a:rect l="l" t="t" r="r" b="b"/>
              <a:pathLst>
                <a:path w="9439" h="9681" extrusionOk="0">
                  <a:moveTo>
                    <a:pt x="5879" y="1"/>
                  </a:moveTo>
                  <a:cubicBezTo>
                    <a:pt x="5331" y="494"/>
                    <a:pt x="5112" y="1279"/>
                    <a:pt x="5350" y="1991"/>
                  </a:cubicBezTo>
                  <a:lnTo>
                    <a:pt x="6993" y="7102"/>
                  </a:lnTo>
                  <a:lnTo>
                    <a:pt x="2119" y="7595"/>
                  </a:lnTo>
                  <a:lnTo>
                    <a:pt x="1553" y="7266"/>
                  </a:lnTo>
                  <a:cubicBezTo>
                    <a:pt x="1471" y="7223"/>
                    <a:pt x="1384" y="7202"/>
                    <a:pt x="1301" y="7202"/>
                  </a:cubicBezTo>
                  <a:cubicBezTo>
                    <a:pt x="1104" y="7202"/>
                    <a:pt x="923" y="7317"/>
                    <a:pt x="859" y="7522"/>
                  </a:cubicBezTo>
                  <a:lnTo>
                    <a:pt x="786" y="7741"/>
                  </a:lnTo>
                  <a:lnTo>
                    <a:pt x="256" y="7869"/>
                  </a:lnTo>
                  <a:cubicBezTo>
                    <a:pt x="92" y="7923"/>
                    <a:pt x="1" y="8070"/>
                    <a:pt x="19" y="8234"/>
                  </a:cubicBezTo>
                  <a:cubicBezTo>
                    <a:pt x="19" y="8362"/>
                    <a:pt x="110" y="8471"/>
                    <a:pt x="238" y="8508"/>
                  </a:cubicBezTo>
                  <a:lnTo>
                    <a:pt x="421" y="8562"/>
                  </a:lnTo>
                  <a:cubicBezTo>
                    <a:pt x="494" y="8581"/>
                    <a:pt x="549" y="8617"/>
                    <a:pt x="603" y="8690"/>
                  </a:cubicBezTo>
                  <a:lnTo>
                    <a:pt x="1114" y="9402"/>
                  </a:lnTo>
                  <a:cubicBezTo>
                    <a:pt x="1245" y="9587"/>
                    <a:pt x="1452" y="9681"/>
                    <a:pt x="1665" y="9681"/>
                  </a:cubicBezTo>
                  <a:cubicBezTo>
                    <a:pt x="1809" y="9681"/>
                    <a:pt x="1956" y="9637"/>
                    <a:pt x="2082" y="9548"/>
                  </a:cubicBezTo>
                  <a:lnTo>
                    <a:pt x="2849" y="9001"/>
                  </a:lnTo>
                  <a:lnTo>
                    <a:pt x="7942" y="8708"/>
                  </a:lnTo>
                  <a:cubicBezTo>
                    <a:pt x="8836" y="8654"/>
                    <a:pt x="9439" y="7796"/>
                    <a:pt x="9183" y="6938"/>
                  </a:cubicBezTo>
                  <a:lnTo>
                    <a:pt x="7796" y="2246"/>
                  </a:lnTo>
                  <a:cubicBezTo>
                    <a:pt x="7504" y="1242"/>
                    <a:pt x="6810" y="439"/>
                    <a:pt x="5879" y="1"/>
                  </a:cubicBezTo>
                  <a:close/>
                </a:path>
              </a:pathLst>
            </a:custGeom>
            <a:solidFill>
              <a:srgbClr val="FFD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0" name="Google Shape;2590;p62"/>
            <p:cNvSpPr/>
            <p:nvPr/>
          </p:nvSpPr>
          <p:spPr>
            <a:xfrm>
              <a:off x="3184553" y="3021088"/>
              <a:ext cx="117140" cy="56223"/>
            </a:xfrm>
            <a:custGeom>
              <a:avLst/>
              <a:gdLst/>
              <a:ahLst/>
              <a:cxnLst/>
              <a:rect l="l" t="t" r="r" b="b"/>
              <a:pathLst>
                <a:path w="2246" h="1078" extrusionOk="0">
                  <a:moveTo>
                    <a:pt x="2191" y="1"/>
                  </a:moveTo>
                  <a:lnTo>
                    <a:pt x="0" y="311"/>
                  </a:lnTo>
                  <a:lnTo>
                    <a:pt x="238" y="1078"/>
                  </a:lnTo>
                  <a:lnTo>
                    <a:pt x="2246" y="220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1" name="Google Shape;2591;p62"/>
            <p:cNvSpPr/>
            <p:nvPr/>
          </p:nvSpPr>
          <p:spPr>
            <a:xfrm>
              <a:off x="3104548" y="2730691"/>
              <a:ext cx="218112" cy="309488"/>
            </a:xfrm>
            <a:custGeom>
              <a:avLst/>
              <a:gdLst/>
              <a:ahLst/>
              <a:cxnLst/>
              <a:rect l="l" t="t" r="r" b="b"/>
              <a:pathLst>
                <a:path w="4182" h="5934" extrusionOk="0">
                  <a:moveTo>
                    <a:pt x="804" y="1"/>
                  </a:moveTo>
                  <a:lnTo>
                    <a:pt x="731" y="56"/>
                  </a:lnTo>
                  <a:cubicBezTo>
                    <a:pt x="220" y="530"/>
                    <a:pt x="1" y="1242"/>
                    <a:pt x="165" y="1918"/>
                  </a:cubicBezTo>
                  <a:lnTo>
                    <a:pt x="1133" y="5934"/>
                  </a:lnTo>
                  <a:lnTo>
                    <a:pt x="4181" y="5496"/>
                  </a:lnTo>
                  <a:lnTo>
                    <a:pt x="2812" y="2009"/>
                  </a:lnTo>
                  <a:cubicBezTo>
                    <a:pt x="2465" y="1151"/>
                    <a:pt x="1808" y="457"/>
                    <a:pt x="987" y="74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2" name="Google Shape;2592;p62"/>
            <p:cNvSpPr/>
            <p:nvPr/>
          </p:nvSpPr>
          <p:spPr>
            <a:xfrm>
              <a:off x="2780875" y="2529791"/>
              <a:ext cx="82874" cy="71713"/>
            </a:xfrm>
            <a:custGeom>
              <a:avLst/>
              <a:gdLst/>
              <a:ahLst/>
              <a:cxnLst/>
              <a:rect l="l" t="t" r="r" b="b"/>
              <a:pathLst>
                <a:path w="1589" h="1375" extrusionOk="0">
                  <a:moveTo>
                    <a:pt x="913" y="1"/>
                  </a:moveTo>
                  <a:cubicBezTo>
                    <a:pt x="292" y="1"/>
                    <a:pt x="0" y="749"/>
                    <a:pt x="420" y="1169"/>
                  </a:cubicBezTo>
                  <a:cubicBezTo>
                    <a:pt x="562" y="1312"/>
                    <a:pt x="735" y="1375"/>
                    <a:pt x="904" y="1375"/>
                  </a:cubicBezTo>
                  <a:cubicBezTo>
                    <a:pt x="1255" y="1375"/>
                    <a:pt x="1588" y="1101"/>
                    <a:pt x="1588" y="695"/>
                  </a:cubicBezTo>
                  <a:cubicBezTo>
                    <a:pt x="1588" y="311"/>
                    <a:pt x="1278" y="1"/>
                    <a:pt x="913" y="1"/>
                  </a:cubicBezTo>
                  <a:close/>
                </a:path>
              </a:pathLst>
            </a:custGeom>
            <a:solidFill>
              <a:srgbClr val="FFD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3" name="Google Shape;2593;p62"/>
            <p:cNvSpPr/>
            <p:nvPr/>
          </p:nvSpPr>
          <p:spPr>
            <a:xfrm>
              <a:off x="2807526" y="2545073"/>
              <a:ext cx="40994" cy="40994"/>
            </a:xfrm>
            <a:custGeom>
              <a:avLst/>
              <a:gdLst/>
              <a:ahLst/>
              <a:cxnLst/>
              <a:rect l="l" t="t" r="r" b="b"/>
              <a:pathLst>
                <a:path w="786" h="786" extrusionOk="0">
                  <a:moveTo>
                    <a:pt x="384" y="0"/>
                  </a:moveTo>
                  <a:cubicBezTo>
                    <a:pt x="165" y="0"/>
                    <a:pt x="0" y="183"/>
                    <a:pt x="0" y="402"/>
                  </a:cubicBezTo>
                  <a:cubicBezTo>
                    <a:pt x="0" y="602"/>
                    <a:pt x="165" y="785"/>
                    <a:pt x="384" y="785"/>
                  </a:cubicBezTo>
                  <a:cubicBezTo>
                    <a:pt x="603" y="785"/>
                    <a:pt x="785" y="602"/>
                    <a:pt x="785" y="402"/>
                  </a:cubicBezTo>
                  <a:cubicBezTo>
                    <a:pt x="785" y="183"/>
                    <a:pt x="603" y="0"/>
                    <a:pt x="384" y="0"/>
                  </a:cubicBezTo>
                  <a:close/>
                </a:path>
              </a:pathLst>
            </a:custGeom>
            <a:solidFill>
              <a:srgbClr val="FF9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4" name="Google Shape;2594;p62"/>
            <p:cNvSpPr/>
            <p:nvPr/>
          </p:nvSpPr>
          <p:spPr>
            <a:xfrm>
              <a:off x="2924614" y="2593629"/>
              <a:ext cx="90489" cy="99981"/>
            </a:xfrm>
            <a:custGeom>
              <a:avLst/>
              <a:gdLst/>
              <a:ahLst/>
              <a:cxnLst/>
              <a:rect l="l" t="t" r="r" b="b"/>
              <a:pathLst>
                <a:path w="1735" h="1917" extrusionOk="0">
                  <a:moveTo>
                    <a:pt x="1" y="0"/>
                  </a:moveTo>
                  <a:lnTo>
                    <a:pt x="1" y="1917"/>
                  </a:lnTo>
                  <a:cubicBezTo>
                    <a:pt x="457" y="1917"/>
                    <a:pt x="895" y="1716"/>
                    <a:pt x="1224" y="1369"/>
                  </a:cubicBezTo>
                  <a:cubicBezTo>
                    <a:pt x="1461" y="1114"/>
                    <a:pt x="1625" y="822"/>
                    <a:pt x="1735" y="493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5" name="Google Shape;2595;p62"/>
            <p:cNvSpPr/>
            <p:nvPr/>
          </p:nvSpPr>
          <p:spPr>
            <a:xfrm>
              <a:off x="2924614" y="2619289"/>
              <a:ext cx="90489" cy="110986"/>
            </a:xfrm>
            <a:custGeom>
              <a:avLst/>
              <a:gdLst/>
              <a:ahLst/>
              <a:cxnLst/>
              <a:rect l="l" t="t" r="r" b="b"/>
              <a:pathLst>
                <a:path w="1735" h="2128" extrusionOk="0">
                  <a:moveTo>
                    <a:pt x="1735" y="1"/>
                  </a:moveTo>
                  <a:cubicBezTo>
                    <a:pt x="1625" y="330"/>
                    <a:pt x="1461" y="622"/>
                    <a:pt x="1224" y="877"/>
                  </a:cubicBezTo>
                  <a:cubicBezTo>
                    <a:pt x="895" y="1224"/>
                    <a:pt x="457" y="1425"/>
                    <a:pt x="1" y="1425"/>
                  </a:cubicBezTo>
                  <a:lnTo>
                    <a:pt x="1" y="1881"/>
                  </a:lnTo>
                  <a:cubicBezTo>
                    <a:pt x="265" y="2046"/>
                    <a:pt x="567" y="2128"/>
                    <a:pt x="868" y="2128"/>
                  </a:cubicBezTo>
                  <a:cubicBezTo>
                    <a:pt x="1169" y="2128"/>
                    <a:pt x="1470" y="2046"/>
                    <a:pt x="1735" y="1881"/>
                  </a:cubicBezTo>
                  <a:lnTo>
                    <a:pt x="1735" y="1"/>
                  </a:lnTo>
                  <a:close/>
                </a:path>
              </a:pathLst>
            </a:custGeom>
            <a:solidFill>
              <a:srgbClr val="FFD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6" name="Google Shape;2596;p62"/>
            <p:cNvSpPr/>
            <p:nvPr/>
          </p:nvSpPr>
          <p:spPr>
            <a:xfrm>
              <a:off x="2810395" y="2431741"/>
              <a:ext cx="228543" cy="235636"/>
            </a:xfrm>
            <a:custGeom>
              <a:avLst/>
              <a:gdLst/>
              <a:ahLst/>
              <a:cxnLst/>
              <a:rect l="l" t="t" r="r" b="b"/>
              <a:pathLst>
                <a:path w="4382" h="4518" extrusionOk="0">
                  <a:moveTo>
                    <a:pt x="2757" y="1"/>
                  </a:moveTo>
                  <a:lnTo>
                    <a:pt x="1862" y="694"/>
                  </a:lnTo>
                  <a:cubicBezTo>
                    <a:pt x="1406" y="1041"/>
                    <a:pt x="858" y="1242"/>
                    <a:pt x="292" y="1260"/>
                  </a:cubicBezTo>
                  <a:lnTo>
                    <a:pt x="0" y="1279"/>
                  </a:lnTo>
                  <a:lnTo>
                    <a:pt x="529" y="3250"/>
                  </a:lnTo>
                  <a:cubicBezTo>
                    <a:pt x="657" y="3688"/>
                    <a:pt x="949" y="4072"/>
                    <a:pt x="1351" y="4291"/>
                  </a:cubicBezTo>
                  <a:cubicBezTo>
                    <a:pt x="1631" y="4431"/>
                    <a:pt x="1938" y="4518"/>
                    <a:pt x="2260" y="4518"/>
                  </a:cubicBezTo>
                  <a:cubicBezTo>
                    <a:pt x="2315" y="4518"/>
                    <a:pt x="2371" y="4515"/>
                    <a:pt x="2428" y="4510"/>
                  </a:cubicBezTo>
                  <a:cubicBezTo>
                    <a:pt x="2830" y="4491"/>
                    <a:pt x="3231" y="4327"/>
                    <a:pt x="3541" y="4053"/>
                  </a:cubicBezTo>
                  <a:lnTo>
                    <a:pt x="3669" y="3944"/>
                  </a:lnTo>
                  <a:cubicBezTo>
                    <a:pt x="3980" y="3670"/>
                    <a:pt x="4199" y="3287"/>
                    <a:pt x="4253" y="2867"/>
                  </a:cubicBezTo>
                  <a:lnTo>
                    <a:pt x="4381" y="1826"/>
                  </a:lnTo>
                  <a:cubicBezTo>
                    <a:pt x="3779" y="1534"/>
                    <a:pt x="3286" y="1059"/>
                    <a:pt x="2994" y="457"/>
                  </a:cubicBezTo>
                  <a:lnTo>
                    <a:pt x="2757" y="1"/>
                  </a:lnTo>
                  <a:close/>
                </a:path>
              </a:pathLst>
            </a:custGeom>
            <a:solidFill>
              <a:srgbClr val="FFD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7" name="Google Shape;2597;p62"/>
            <p:cNvSpPr/>
            <p:nvPr/>
          </p:nvSpPr>
          <p:spPr>
            <a:xfrm>
              <a:off x="2900831" y="2481131"/>
              <a:ext cx="68584" cy="19245"/>
            </a:xfrm>
            <a:custGeom>
              <a:avLst/>
              <a:gdLst/>
              <a:ahLst/>
              <a:cxnLst/>
              <a:rect l="l" t="t" r="r" b="b"/>
              <a:pathLst>
                <a:path w="1315" h="369" extrusionOk="0">
                  <a:moveTo>
                    <a:pt x="620" y="1"/>
                  </a:moveTo>
                  <a:cubicBezTo>
                    <a:pt x="384" y="1"/>
                    <a:pt x="153" y="109"/>
                    <a:pt x="0" y="295"/>
                  </a:cubicBezTo>
                  <a:lnTo>
                    <a:pt x="1315" y="368"/>
                  </a:lnTo>
                  <a:cubicBezTo>
                    <a:pt x="1169" y="149"/>
                    <a:pt x="931" y="21"/>
                    <a:pt x="676" y="3"/>
                  </a:cubicBezTo>
                  <a:cubicBezTo>
                    <a:pt x="657" y="2"/>
                    <a:pt x="639" y="1"/>
                    <a:pt x="62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8" name="Google Shape;2598;p62"/>
            <p:cNvSpPr/>
            <p:nvPr/>
          </p:nvSpPr>
          <p:spPr>
            <a:xfrm>
              <a:off x="2818009" y="2484678"/>
              <a:ext cx="53355" cy="21384"/>
            </a:xfrm>
            <a:custGeom>
              <a:avLst/>
              <a:gdLst/>
              <a:ahLst/>
              <a:cxnLst/>
              <a:rect l="l" t="t" r="r" b="b"/>
              <a:pathLst>
                <a:path w="1023" h="410" extrusionOk="0">
                  <a:moveTo>
                    <a:pt x="559" y="1"/>
                  </a:moveTo>
                  <a:cubicBezTo>
                    <a:pt x="531" y="1"/>
                    <a:pt x="503" y="3"/>
                    <a:pt x="475" y="8"/>
                  </a:cubicBezTo>
                  <a:cubicBezTo>
                    <a:pt x="256" y="44"/>
                    <a:pt x="73" y="191"/>
                    <a:pt x="0" y="410"/>
                  </a:cubicBezTo>
                  <a:lnTo>
                    <a:pt x="1022" y="245"/>
                  </a:lnTo>
                  <a:cubicBezTo>
                    <a:pt x="911" y="102"/>
                    <a:pt x="745" y="1"/>
                    <a:pt x="55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9" name="Google Shape;2599;p62"/>
            <p:cNvSpPr/>
            <p:nvPr/>
          </p:nvSpPr>
          <p:spPr>
            <a:xfrm>
              <a:off x="2922684" y="2518370"/>
              <a:ext cx="19141" cy="14238"/>
            </a:xfrm>
            <a:custGeom>
              <a:avLst/>
              <a:gdLst/>
              <a:ahLst/>
              <a:cxnLst/>
              <a:rect l="l" t="t" r="r" b="b"/>
              <a:pathLst>
                <a:path w="367" h="273" extrusionOk="0">
                  <a:moveTo>
                    <a:pt x="202" y="1"/>
                  </a:moveTo>
                  <a:cubicBezTo>
                    <a:pt x="1" y="1"/>
                    <a:pt x="184" y="272"/>
                    <a:pt x="298" y="272"/>
                  </a:cubicBezTo>
                  <a:cubicBezTo>
                    <a:pt x="329" y="272"/>
                    <a:pt x="355" y="252"/>
                    <a:pt x="366" y="202"/>
                  </a:cubicBezTo>
                  <a:cubicBezTo>
                    <a:pt x="366" y="92"/>
                    <a:pt x="293" y="19"/>
                    <a:pt x="202" y="1"/>
                  </a:cubicBezTo>
                  <a:close/>
                </a:path>
              </a:pathLst>
            </a:custGeom>
            <a:solidFill>
              <a:srgbClr val="000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0" name="Google Shape;2600;p62"/>
            <p:cNvSpPr/>
            <p:nvPr/>
          </p:nvSpPr>
          <p:spPr>
            <a:xfrm>
              <a:off x="2839862" y="2519360"/>
              <a:ext cx="19141" cy="14186"/>
            </a:xfrm>
            <a:custGeom>
              <a:avLst/>
              <a:gdLst/>
              <a:ahLst/>
              <a:cxnLst/>
              <a:rect l="l" t="t" r="r" b="b"/>
              <a:pathLst>
                <a:path w="367" h="272" extrusionOk="0">
                  <a:moveTo>
                    <a:pt x="202" y="0"/>
                  </a:moveTo>
                  <a:cubicBezTo>
                    <a:pt x="1" y="0"/>
                    <a:pt x="195" y="271"/>
                    <a:pt x="305" y="271"/>
                  </a:cubicBezTo>
                  <a:cubicBezTo>
                    <a:pt x="335" y="271"/>
                    <a:pt x="358" y="252"/>
                    <a:pt x="366" y="201"/>
                  </a:cubicBezTo>
                  <a:cubicBezTo>
                    <a:pt x="366" y="91"/>
                    <a:pt x="293" y="18"/>
                    <a:pt x="202" y="0"/>
                  </a:cubicBezTo>
                  <a:close/>
                </a:path>
              </a:pathLst>
            </a:custGeom>
            <a:solidFill>
              <a:srgbClr val="000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1" name="Google Shape;2601;p62"/>
            <p:cNvSpPr/>
            <p:nvPr/>
          </p:nvSpPr>
          <p:spPr>
            <a:xfrm>
              <a:off x="3026472" y="2529791"/>
              <a:ext cx="72443" cy="72443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1"/>
                  </a:moveTo>
                  <a:cubicBezTo>
                    <a:pt x="311" y="1"/>
                    <a:pt x="1" y="311"/>
                    <a:pt x="1" y="695"/>
                  </a:cubicBezTo>
                  <a:cubicBezTo>
                    <a:pt x="1" y="1078"/>
                    <a:pt x="311" y="1388"/>
                    <a:pt x="695" y="1388"/>
                  </a:cubicBezTo>
                  <a:cubicBezTo>
                    <a:pt x="1078" y="1388"/>
                    <a:pt x="1388" y="1078"/>
                    <a:pt x="1388" y="695"/>
                  </a:cubicBezTo>
                  <a:cubicBezTo>
                    <a:pt x="1388" y="311"/>
                    <a:pt x="1078" y="1"/>
                    <a:pt x="695" y="1"/>
                  </a:cubicBezTo>
                  <a:close/>
                </a:path>
              </a:pathLst>
            </a:custGeom>
            <a:solidFill>
              <a:srgbClr val="FFD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2" name="Google Shape;2602;p62"/>
            <p:cNvSpPr/>
            <p:nvPr/>
          </p:nvSpPr>
          <p:spPr>
            <a:xfrm>
              <a:off x="3036016" y="2545073"/>
              <a:ext cx="47670" cy="41098"/>
            </a:xfrm>
            <a:custGeom>
              <a:avLst/>
              <a:gdLst/>
              <a:ahLst/>
              <a:cxnLst/>
              <a:rect l="l" t="t" r="r" b="b"/>
              <a:pathLst>
                <a:path w="914" h="788" extrusionOk="0">
                  <a:moveTo>
                    <a:pt x="512" y="0"/>
                  </a:moveTo>
                  <a:cubicBezTo>
                    <a:pt x="165" y="0"/>
                    <a:pt x="0" y="420"/>
                    <a:pt x="238" y="675"/>
                  </a:cubicBezTo>
                  <a:cubicBezTo>
                    <a:pt x="321" y="752"/>
                    <a:pt x="421" y="787"/>
                    <a:pt x="518" y="787"/>
                  </a:cubicBezTo>
                  <a:cubicBezTo>
                    <a:pt x="721" y="787"/>
                    <a:pt x="913" y="636"/>
                    <a:pt x="913" y="402"/>
                  </a:cubicBezTo>
                  <a:cubicBezTo>
                    <a:pt x="913" y="183"/>
                    <a:pt x="731" y="0"/>
                    <a:pt x="512" y="0"/>
                  </a:cubicBezTo>
                  <a:close/>
                </a:path>
              </a:pathLst>
            </a:custGeom>
            <a:solidFill>
              <a:srgbClr val="FF9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3" name="Google Shape;2603;p62"/>
            <p:cNvSpPr/>
            <p:nvPr/>
          </p:nvSpPr>
          <p:spPr>
            <a:xfrm>
              <a:off x="2874623" y="2602052"/>
              <a:ext cx="77189" cy="32545"/>
            </a:xfrm>
            <a:custGeom>
              <a:avLst/>
              <a:gdLst/>
              <a:ahLst/>
              <a:cxnLst/>
              <a:rect l="l" t="t" r="r" b="b"/>
              <a:pathLst>
                <a:path w="1480" h="624" extrusionOk="0">
                  <a:moveTo>
                    <a:pt x="0" y="0"/>
                  </a:moveTo>
                  <a:cubicBezTo>
                    <a:pt x="37" y="238"/>
                    <a:pt x="201" y="439"/>
                    <a:pt x="402" y="548"/>
                  </a:cubicBezTo>
                  <a:cubicBezTo>
                    <a:pt x="517" y="596"/>
                    <a:pt x="636" y="624"/>
                    <a:pt x="755" y="624"/>
                  </a:cubicBezTo>
                  <a:cubicBezTo>
                    <a:pt x="864" y="624"/>
                    <a:pt x="973" y="600"/>
                    <a:pt x="1078" y="548"/>
                  </a:cubicBezTo>
                  <a:cubicBezTo>
                    <a:pt x="1278" y="439"/>
                    <a:pt x="1424" y="238"/>
                    <a:pt x="1479" y="0"/>
                  </a:cubicBezTo>
                  <a:lnTo>
                    <a:pt x="1479" y="0"/>
                  </a:lnTo>
                  <a:cubicBezTo>
                    <a:pt x="1233" y="55"/>
                    <a:pt x="982" y="83"/>
                    <a:pt x="733" y="83"/>
                  </a:cubicBezTo>
                  <a:cubicBezTo>
                    <a:pt x="484" y="83"/>
                    <a:pt x="238" y="5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04" name="Google Shape;2604;p62"/>
          <p:cNvGrpSpPr/>
          <p:nvPr/>
        </p:nvGrpSpPr>
        <p:grpSpPr>
          <a:xfrm>
            <a:off x="1818374" y="1815025"/>
            <a:ext cx="826976" cy="2302375"/>
            <a:chOff x="1638299" y="2272225"/>
            <a:chExt cx="826976" cy="2302375"/>
          </a:xfrm>
        </p:grpSpPr>
        <p:sp>
          <p:nvSpPr>
            <p:cNvPr id="2605" name="Google Shape;2605;p62"/>
            <p:cNvSpPr/>
            <p:nvPr/>
          </p:nvSpPr>
          <p:spPr>
            <a:xfrm>
              <a:off x="1650226" y="3384567"/>
              <a:ext cx="137553" cy="100892"/>
            </a:xfrm>
            <a:custGeom>
              <a:avLst/>
              <a:gdLst/>
              <a:ahLst/>
              <a:cxnLst/>
              <a:rect l="l" t="t" r="r" b="b"/>
              <a:pathLst>
                <a:path w="2739" h="2009" extrusionOk="0">
                  <a:moveTo>
                    <a:pt x="2648" y="1"/>
                  </a:moveTo>
                  <a:lnTo>
                    <a:pt x="1" y="329"/>
                  </a:lnTo>
                  <a:lnTo>
                    <a:pt x="92" y="2009"/>
                  </a:lnTo>
                  <a:lnTo>
                    <a:pt x="2739" y="166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6" name="Google Shape;2606;p62"/>
            <p:cNvSpPr/>
            <p:nvPr/>
          </p:nvSpPr>
          <p:spPr>
            <a:xfrm>
              <a:off x="1669511" y="3468938"/>
              <a:ext cx="138457" cy="153121"/>
            </a:xfrm>
            <a:custGeom>
              <a:avLst/>
              <a:gdLst/>
              <a:ahLst/>
              <a:cxnLst/>
              <a:rect l="l" t="t" r="r" b="b"/>
              <a:pathLst>
                <a:path w="2757" h="3049" extrusionOk="0">
                  <a:moveTo>
                    <a:pt x="2172" y="0"/>
                  </a:moveTo>
                  <a:lnTo>
                    <a:pt x="256" y="256"/>
                  </a:lnTo>
                  <a:lnTo>
                    <a:pt x="0" y="2026"/>
                  </a:lnTo>
                  <a:lnTo>
                    <a:pt x="1351" y="2501"/>
                  </a:lnTo>
                  <a:lnTo>
                    <a:pt x="1607" y="3049"/>
                  </a:lnTo>
                  <a:lnTo>
                    <a:pt x="2118" y="3049"/>
                  </a:lnTo>
                  <a:lnTo>
                    <a:pt x="2245" y="1899"/>
                  </a:lnTo>
                  <a:lnTo>
                    <a:pt x="2757" y="1661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7" name="Google Shape;2607;p62"/>
            <p:cNvSpPr/>
            <p:nvPr/>
          </p:nvSpPr>
          <p:spPr>
            <a:xfrm>
              <a:off x="1771257" y="3501933"/>
              <a:ext cx="21946" cy="62373"/>
            </a:xfrm>
            <a:custGeom>
              <a:avLst/>
              <a:gdLst/>
              <a:ahLst/>
              <a:cxnLst/>
              <a:rect l="l" t="t" r="r" b="b"/>
              <a:pathLst>
                <a:path w="437" h="1242" extrusionOk="0">
                  <a:moveTo>
                    <a:pt x="0" y="0"/>
                  </a:moveTo>
                  <a:lnTo>
                    <a:pt x="215" y="1219"/>
                  </a:lnTo>
                  <a:lnTo>
                    <a:pt x="215" y="1219"/>
                  </a:lnTo>
                  <a:cubicBezTo>
                    <a:pt x="436" y="857"/>
                    <a:pt x="378" y="396"/>
                    <a:pt x="92" y="110"/>
                  </a:cubicBezTo>
                  <a:lnTo>
                    <a:pt x="0" y="0"/>
                  </a:lnTo>
                  <a:close/>
                  <a:moveTo>
                    <a:pt x="215" y="1219"/>
                  </a:moveTo>
                  <a:cubicBezTo>
                    <a:pt x="211" y="1227"/>
                    <a:pt x="206" y="1234"/>
                    <a:pt x="201" y="1242"/>
                  </a:cubicBezTo>
                  <a:lnTo>
                    <a:pt x="219" y="1242"/>
                  </a:lnTo>
                  <a:lnTo>
                    <a:pt x="215" y="1219"/>
                  </a:lnTo>
                  <a:close/>
                </a:path>
              </a:pathLst>
            </a:custGeom>
            <a:solidFill>
              <a:srgbClr val="FFA6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8" name="Google Shape;2608;p62"/>
            <p:cNvSpPr/>
            <p:nvPr/>
          </p:nvSpPr>
          <p:spPr>
            <a:xfrm>
              <a:off x="1678651" y="3468938"/>
              <a:ext cx="99988" cy="41281"/>
            </a:xfrm>
            <a:custGeom>
              <a:avLst/>
              <a:gdLst/>
              <a:ahLst/>
              <a:cxnLst/>
              <a:rect l="l" t="t" r="r" b="b"/>
              <a:pathLst>
                <a:path w="1991" h="822" extrusionOk="0">
                  <a:moveTo>
                    <a:pt x="1990" y="0"/>
                  </a:moveTo>
                  <a:lnTo>
                    <a:pt x="74" y="256"/>
                  </a:lnTo>
                  <a:lnTo>
                    <a:pt x="1" y="822"/>
                  </a:lnTo>
                  <a:lnTo>
                    <a:pt x="1990" y="0"/>
                  </a:lnTo>
                  <a:close/>
                </a:path>
              </a:pathLst>
            </a:custGeom>
            <a:solidFill>
              <a:srgbClr val="442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9" name="Google Shape;2609;p62"/>
            <p:cNvSpPr/>
            <p:nvPr/>
          </p:nvSpPr>
          <p:spPr>
            <a:xfrm>
              <a:off x="2106754" y="3107699"/>
              <a:ext cx="141219" cy="390611"/>
            </a:xfrm>
            <a:custGeom>
              <a:avLst/>
              <a:gdLst/>
              <a:ahLst/>
              <a:cxnLst/>
              <a:rect l="l" t="t" r="r" b="b"/>
              <a:pathLst>
                <a:path w="2812" h="7778" extrusionOk="0">
                  <a:moveTo>
                    <a:pt x="968" y="1"/>
                  </a:moveTo>
                  <a:lnTo>
                    <a:pt x="676" y="1169"/>
                  </a:lnTo>
                  <a:lnTo>
                    <a:pt x="1" y="7777"/>
                  </a:lnTo>
                  <a:lnTo>
                    <a:pt x="1461" y="7777"/>
                  </a:lnTo>
                  <a:lnTo>
                    <a:pt x="2502" y="1242"/>
                  </a:lnTo>
                  <a:lnTo>
                    <a:pt x="2812" y="37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FFB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0" name="Google Shape;2610;p62"/>
            <p:cNvSpPr/>
            <p:nvPr/>
          </p:nvSpPr>
          <p:spPr>
            <a:xfrm>
              <a:off x="2090281" y="3455177"/>
              <a:ext cx="133887" cy="187973"/>
            </a:xfrm>
            <a:custGeom>
              <a:avLst/>
              <a:gdLst/>
              <a:ahLst/>
              <a:cxnLst/>
              <a:rect l="l" t="t" r="r" b="b"/>
              <a:pathLst>
                <a:path w="2666" h="3743" extrusionOk="0">
                  <a:moveTo>
                    <a:pt x="347" y="0"/>
                  </a:moveTo>
                  <a:lnTo>
                    <a:pt x="329" y="858"/>
                  </a:lnTo>
                  <a:lnTo>
                    <a:pt x="91" y="1954"/>
                  </a:lnTo>
                  <a:cubicBezTo>
                    <a:pt x="0" y="2337"/>
                    <a:pt x="183" y="2757"/>
                    <a:pt x="548" y="2958"/>
                  </a:cubicBezTo>
                  <a:lnTo>
                    <a:pt x="730" y="3049"/>
                  </a:lnTo>
                  <a:cubicBezTo>
                    <a:pt x="913" y="3158"/>
                    <a:pt x="1077" y="3323"/>
                    <a:pt x="1150" y="3542"/>
                  </a:cubicBezTo>
                  <a:cubicBezTo>
                    <a:pt x="1205" y="3651"/>
                    <a:pt x="1314" y="3743"/>
                    <a:pt x="1442" y="3743"/>
                  </a:cubicBezTo>
                  <a:cubicBezTo>
                    <a:pt x="1607" y="3743"/>
                    <a:pt x="1734" y="3633"/>
                    <a:pt x="1771" y="3469"/>
                  </a:cubicBezTo>
                  <a:lnTo>
                    <a:pt x="1990" y="1990"/>
                  </a:lnTo>
                  <a:lnTo>
                    <a:pt x="2191" y="2611"/>
                  </a:lnTo>
                  <a:cubicBezTo>
                    <a:pt x="2264" y="2830"/>
                    <a:pt x="2446" y="2976"/>
                    <a:pt x="2665" y="2976"/>
                  </a:cubicBezTo>
                  <a:lnTo>
                    <a:pt x="2611" y="2008"/>
                  </a:lnTo>
                  <a:cubicBezTo>
                    <a:pt x="2592" y="1698"/>
                    <a:pt x="2446" y="1424"/>
                    <a:pt x="2227" y="1223"/>
                  </a:cubicBezTo>
                  <a:lnTo>
                    <a:pt x="1789" y="858"/>
                  </a:lnTo>
                  <a:lnTo>
                    <a:pt x="2045" y="0"/>
                  </a:lnTo>
                  <a:close/>
                </a:path>
              </a:pathLst>
            </a:custGeom>
            <a:solidFill>
              <a:srgbClr val="FFF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1" name="Google Shape;2611;p62"/>
            <p:cNvSpPr/>
            <p:nvPr/>
          </p:nvSpPr>
          <p:spPr>
            <a:xfrm>
              <a:off x="2154413" y="3107699"/>
              <a:ext cx="93560" cy="33045"/>
            </a:xfrm>
            <a:custGeom>
              <a:avLst/>
              <a:gdLst/>
              <a:ahLst/>
              <a:cxnLst/>
              <a:rect l="l" t="t" r="r" b="b"/>
              <a:pathLst>
                <a:path w="1863" h="658" extrusionOk="0">
                  <a:moveTo>
                    <a:pt x="19" y="1"/>
                  </a:moveTo>
                  <a:lnTo>
                    <a:pt x="1" y="128"/>
                  </a:lnTo>
                  <a:lnTo>
                    <a:pt x="1699" y="658"/>
                  </a:lnTo>
                  <a:lnTo>
                    <a:pt x="1863" y="3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2" name="Google Shape;2612;p62"/>
            <p:cNvSpPr/>
            <p:nvPr/>
          </p:nvSpPr>
          <p:spPr>
            <a:xfrm>
              <a:off x="1791370" y="3244300"/>
              <a:ext cx="530876" cy="1192775"/>
            </a:xfrm>
            <a:custGeom>
              <a:avLst/>
              <a:gdLst/>
              <a:ahLst/>
              <a:cxnLst/>
              <a:rect l="l" t="t" r="r" b="b"/>
              <a:pathLst>
                <a:path w="10571" h="23751" extrusionOk="0">
                  <a:moveTo>
                    <a:pt x="804" y="1"/>
                  </a:moveTo>
                  <a:lnTo>
                    <a:pt x="1" y="23751"/>
                  </a:lnTo>
                  <a:lnTo>
                    <a:pt x="3415" y="23751"/>
                  </a:lnTo>
                  <a:lnTo>
                    <a:pt x="4127" y="3579"/>
                  </a:lnTo>
                  <a:lnTo>
                    <a:pt x="6317" y="3579"/>
                  </a:lnTo>
                  <a:lnTo>
                    <a:pt x="7157" y="23751"/>
                  </a:lnTo>
                  <a:lnTo>
                    <a:pt x="10571" y="23751"/>
                  </a:lnTo>
                  <a:lnTo>
                    <a:pt x="96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3" name="Google Shape;2613;p62"/>
            <p:cNvSpPr/>
            <p:nvPr/>
          </p:nvSpPr>
          <p:spPr>
            <a:xfrm>
              <a:off x="1708908" y="4437046"/>
              <a:ext cx="252155" cy="104558"/>
            </a:xfrm>
            <a:custGeom>
              <a:avLst/>
              <a:gdLst/>
              <a:ahLst/>
              <a:cxnLst/>
              <a:rect l="l" t="t" r="r" b="b"/>
              <a:pathLst>
                <a:path w="5021" h="2082" extrusionOk="0">
                  <a:moveTo>
                    <a:pt x="1917" y="1"/>
                  </a:moveTo>
                  <a:lnTo>
                    <a:pt x="1698" y="457"/>
                  </a:lnTo>
                  <a:cubicBezTo>
                    <a:pt x="1515" y="822"/>
                    <a:pt x="1223" y="1096"/>
                    <a:pt x="858" y="1260"/>
                  </a:cubicBezTo>
                  <a:cubicBezTo>
                    <a:pt x="475" y="1406"/>
                    <a:pt x="164" y="1716"/>
                    <a:pt x="0" y="2082"/>
                  </a:cubicBezTo>
                  <a:lnTo>
                    <a:pt x="5020" y="2082"/>
                  </a:lnTo>
                  <a:lnTo>
                    <a:pt x="48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4" name="Google Shape;2614;p62"/>
            <p:cNvSpPr/>
            <p:nvPr/>
          </p:nvSpPr>
          <p:spPr>
            <a:xfrm>
              <a:off x="1698814" y="4541555"/>
              <a:ext cx="265915" cy="33045"/>
            </a:xfrm>
            <a:custGeom>
              <a:avLst/>
              <a:gdLst/>
              <a:ahLst/>
              <a:cxnLst/>
              <a:rect l="l" t="t" r="r" b="b"/>
              <a:pathLst>
                <a:path w="5295" h="658" extrusionOk="0">
                  <a:moveTo>
                    <a:pt x="201" y="1"/>
                  </a:moveTo>
                  <a:cubicBezTo>
                    <a:pt x="165" y="74"/>
                    <a:pt x="146" y="165"/>
                    <a:pt x="110" y="238"/>
                  </a:cubicBezTo>
                  <a:lnTo>
                    <a:pt x="0" y="658"/>
                  </a:lnTo>
                  <a:lnTo>
                    <a:pt x="5294" y="658"/>
                  </a:lnTo>
                  <a:lnTo>
                    <a:pt x="52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5" name="Google Shape;2615;p62"/>
            <p:cNvSpPr/>
            <p:nvPr/>
          </p:nvSpPr>
          <p:spPr>
            <a:xfrm>
              <a:off x="2160841" y="4437046"/>
              <a:ext cx="252155" cy="104558"/>
            </a:xfrm>
            <a:custGeom>
              <a:avLst/>
              <a:gdLst/>
              <a:ahLst/>
              <a:cxnLst/>
              <a:rect l="l" t="t" r="r" b="b"/>
              <a:pathLst>
                <a:path w="5021" h="2082" extrusionOk="0">
                  <a:moveTo>
                    <a:pt x="220" y="1"/>
                  </a:moveTo>
                  <a:lnTo>
                    <a:pt x="1" y="2082"/>
                  </a:lnTo>
                  <a:lnTo>
                    <a:pt x="5021" y="2082"/>
                  </a:lnTo>
                  <a:cubicBezTo>
                    <a:pt x="4857" y="1698"/>
                    <a:pt x="4546" y="1406"/>
                    <a:pt x="4163" y="1260"/>
                  </a:cubicBezTo>
                  <a:cubicBezTo>
                    <a:pt x="3798" y="1096"/>
                    <a:pt x="3506" y="822"/>
                    <a:pt x="3323" y="457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6" name="Google Shape;2616;p62"/>
            <p:cNvSpPr/>
            <p:nvPr/>
          </p:nvSpPr>
          <p:spPr>
            <a:xfrm>
              <a:off x="2157175" y="4541555"/>
              <a:ext cx="265915" cy="33045"/>
            </a:xfrm>
            <a:custGeom>
              <a:avLst/>
              <a:gdLst/>
              <a:ahLst/>
              <a:cxnLst/>
              <a:rect l="l" t="t" r="r" b="b"/>
              <a:pathLst>
                <a:path w="5295" h="658" extrusionOk="0">
                  <a:moveTo>
                    <a:pt x="74" y="1"/>
                  </a:moveTo>
                  <a:lnTo>
                    <a:pt x="1" y="658"/>
                  </a:lnTo>
                  <a:lnTo>
                    <a:pt x="5295" y="658"/>
                  </a:lnTo>
                  <a:lnTo>
                    <a:pt x="5185" y="238"/>
                  </a:lnTo>
                  <a:cubicBezTo>
                    <a:pt x="5149" y="165"/>
                    <a:pt x="5130" y="74"/>
                    <a:pt x="50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7" name="Google Shape;2617;p62"/>
            <p:cNvSpPr/>
            <p:nvPr/>
          </p:nvSpPr>
          <p:spPr>
            <a:xfrm>
              <a:off x="1831747" y="2710754"/>
              <a:ext cx="444648" cy="590437"/>
            </a:xfrm>
            <a:custGeom>
              <a:avLst/>
              <a:gdLst/>
              <a:ahLst/>
              <a:cxnLst/>
              <a:rect l="l" t="t" r="r" b="b"/>
              <a:pathLst>
                <a:path w="8854" h="11757" extrusionOk="0">
                  <a:moveTo>
                    <a:pt x="694" y="0"/>
                  </a:moveTo>
                  <a:lnTo>
                    <a:pt x="146" y="4217"/>
                  </a:lnTo>
                  <a:lnTo>
                    <a:pt x="0" y="11756"/>
                  </a:lnTo>
                  <a:lnTo>
                    <a:pt x="8854" y="11756"/>
                  </a:lnTo>
                  <a:lnTo>
                    <a:pt x="8635" y="4217"/>
                  </a:lnTo>
                  <a:lnTo>
                    <a:pt x="80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8" name="Google Shape;2618;p62"/>
            <p:cNvSpPr/>
            <p:nvPr/>
          </p:nvSpPr>
          <p:spPr>
            <a:xfrm>
              <a:off x="1984819" y="3423990"/>
              <a:ext cx="140315" cy="389707"/>
            </a:xfrm>
            <a:custGeom>
              <a:avLst/>
              <a:gdLst/>
              <a:ahLst/>
              <a:cxnLst/>
              <a:rect l="l" t="t" r="r" b="b"/>
              <a:pathLst>
                <a:path w="2794" h="7760" extrusionOk="0">
                  <a:moveTo>
                    <a:pt x="275" y="1"/>
                  </a:moveTo>
                  <a:lnTo>
                    <a:pt x="1" y="7759"/>
                  </a:lnTo>
                  <a:lnTo>
                    <a:pt x="877" y="7759"/>
                  </a:lnTo>
                  <a:lnTo>
                    <a:pt x="1388" y="3889"/>
                  </a:lnTo>
                  <a:lnTo>
                    <a:pt x="1918" y="7759"/>
                  </a:lnTo>
                  <a:lnTo>
                    <a:pt x="2794" y="7759"/>
                  </a:lnTo>
                  <a:lnTo>
                    <a:pt x="24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9" name="Google Shape;2619;p62"/>
            <p:cNvSpPr/>
            <p:nvPr/>
          </p:nvSpPr>
          <p:spPr>
            <a:xfrm>
              <a:off x="1753805" y="2710754"/>
              <a:ext cx="249393" cy="1172587"/>
            </a:xfrm>
            <a:custGeom>
              <a:avLst/>
              <a:gdLst/>
              <a:ahLst/>
              <a:cxnLst/>
              <a:rect l="l" t="t" r="r" b="b"/>
              <a:pathLst>
                <a:path w="4966" h="23349" extrusionOk="0">
                  <a:moveTo>
                    <a:pt x="2246" y="0"/>
                  </a:moveTo>
                  <a:lnTo>
                    <a:pt x="1698" y="3816"/>
                  </a:lnTo>
                  <a:lnTo>
                    <a:pt x="1" y="23348"/>
                  </a:lnTo>
                  <a:lnTo>
                    <a:pt x="2702" y="23348"/>
                  </a:lnTo>
                  <a:lnTo>
                    <a:pt x="49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0" name="Google Shape;2620;p62"/>
            <p:cNvSpPr/>
            <p:nvPr/>
          </p:nvSpPr>
          <p:spPr>
            <a:xfrm>
              <a:off x="1881214" y="2710754"/>
              <a:ext cx="121984" cy="421748"/>
            </a:xfrm>
            <a:custGeom>
              <a:avLst/>
              <a:gdLst/>
              <a:ahLst/>
              <a:cxnLst/>
              <a:rect l="l" t="t" r="r" b="b"/>
              <a:pathLst>
                <a:path w="2429" h="8398" extrusionOk="0">
                  <a:moveTo>
                    <a:pt x="2429" y="0"/>
                  </a:moveTo>
                  <a:lnTo>
                    <a:pt x="676" y="1570"/>
                  </a:lnTo>
                  <a:cubicBezTo>
                    <a:pt x="366" y="1862"/>
                    <a:pt x="384" y="2355"/>
                    <a:pt x="713" y="2629"/>
                  </a:cubicBezTo>
                  <a:lnTo>
                    <a:pt x="1042" y="2885"/>
                  </a:lnTo>
                  <a:lnTo>
                    <a:pt x="275" y="3596"/>
                  </a:lnTo>
                  <a:cubicBezTo>
                    <a:pt x="74" y="3797"/>
                    <a:pt x="1" y="4089"/>
                    <a:pt x="92" y="4363"/>
                  </a:cubicBezTo>
                  <a:lnTo>
                    <a:pt x="1607" y="8398"/>
                  </a:lnTo>
                  <a:lnTo>
                    <a:pt x="2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1" name="Google Shape;2621;p62"/>
            <p:cNvSpPr/>
            <p:nvPr/>
          </p:nvSpPr>
          <p:spPr>
            <a:xfrm>
              <a:off x="1897737" y="2710754"/>
              <a:ext cx="105462" cy="421748"/>
            </a:xfrm>
            <a:custGeom>
              <a:avLst/>
              <a:gdLst/>
              <a:ahLst/>
              <a:cxnLst/>
              <a:rect l="l" t="t" r="r" b="b"/>
              <a:pathLst>
                <a:path w="2100" h="8398" extrusionOk="0">
                  <a:moveTo>
                    <a:pt x="2100" y="0"/>
                  </a:moveTo>
                  <a:lnTo>
                    <a:pt x="603" y="1698"/>
                  </a:lnTo>
                  <a:cubicBezTo>
                    <a:pt x="402" y="1935"/>
                    <a:pt x="420" y="2319"/>
                    <a:pt x="676" y="2519"/>
                  </a:cubicBezTo>
                  <a:lnTo>
                    <a:pt x="1096" y="2903"/>
                  </a:lnTo>
                  <a:lnTo>
                    <a:pt x="201" y="3816"/>
                  </a:lnTo>
                  <a:cubicBezTo>
                    <a:pt x="55" y="3962"/>
                    <a:pt x="1" y="4181"/>
                    <a:pt x="55" y="4381"/>
                  </a:cubicBezTo>
                  <a:lnTo>
                    <a:pt x="1278" y="8398"/>
                  </a:lnTo>
                  <a:lnTo>
                    <a:pt x="21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2" name="Google Shape;2622;p62"/>
            <p:cNvSpPr/>
            <p:nvPr/>
          </p:nvSpPr>
          <p:spPr>
            <a:xfrm>
              <a:off x="2100326" y="2710754"/>
              <a:ext cx="249443" cy="1172587"/>
            </a:xfrm>
            <a:custGeom>
              <a:avLst/>
              <a:gdLst/>
              <a:ahLst/>
              <a:cxnLst/>
              <a:rect l="l" t="t" r="r" b="b"/>
              <a:pathLst>
                <a:path w="4967" h="23349" extrusionOk="0">
                  <a:moveTo>
                    <a:pt x="1" y="0"/>
                  </a:moveTo>
                  <a:lnTo>
                    <a:pt x="2246" y="23348"/>
                  </a:lnTo>
                  <a:lnTo>
                    <a:pt x="4966" y="23348"/>
                  </a:lnTo>
                  <a:lnTo>
                    <a:pt x="3269" y="3816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3" name="Google Shape;2623;p62"/>
            <p:cNvSpPr/>
            <p:nvPr/>
          </p:nvSpPr>
          <p:spPr>
            <a:xfrm>
              <a:off x="2100326" y="2710754"/>
              <a:ext cx="121984" cy="422652"/>
            </a:xfrm>
            <a:custGeom>
              <a:avLst/>
              <a:gdLst/>
              <a:ahLst/>
              <a:cxnLst/>
              <a:rect l="l" t="t" r="r" b="b"/>
              <a:pathLst>
                <a:path w="2429" h="8416" extrusionOk="0">
                  <a:moveTo>
                    <a:pt x="1" y="0"/>
                  </a:moveTo>
                  <a:lnTo>
                    <a:pt x="822" y="8416"/>
                  </a:lnTo>
                  <a:lnTo>
                    <a:pt x="2319" y="4363"/>
                  </a:lnTo>
                  <a:cubicBezTo>
                    <a:pt x="2429" y="4089"/>
                    <a:pt x="2356" y="3797"/>
                    <a:pt x="2155" y="3596"/>
                  </a:cubicBezTo>
                  <a:lnTo>
                    <a:pt x="1370" y="2885"/>
                  </a:lnTo>
                  <a:lnTo>
                    <a:pt x="1699" y="2629"/>
                  </a:lnTo>
                  <a:cubicBezTo>
                    <a:pt x="2046" y="2373"/>
                    <a:pt x="2064" y="1862"/>
                    <a:pt x="1735" y="157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4" name="Google Shape;2624;p62"/>
            <p:cNvSpPr/>
            <p:nvPr/>
          </p:nvSpPr>
          <p:spPr>
            <a:xfrm>
              <a:off x="2100326" y="2710754"/>
              <a:ext cx="105512" cy="421748"/>
            </a:xfrm>
            <a:custGeom>
              <a:avLst/>
              <a:gdLst/>
              <a:ahLst/>
              <a:cxnLst/>
              <a:rect l="l" t="t" r="r" b="b"/>
              <a:pathLst>
                <a:path w="2101" h="8398" extrusionOk="0">
                  <a:moveTo>
                    <a:pt x="1" y="0"/>
                  </a:moveTo>
                  <a:lnTo>
                    <a:pt x="822" y="8398"/>
                  </a:lnTo>
                  <a:lnTo>
                    <a:pt x="2046" y="4381"/>
                  </a:lnTo>
                  <a:cubicBezTo>
                    <a:pt x="2100" y="4181"/>
                    <a:pt x="2046" y="3962"/>
                    <a:pt x="1899" y="3816"/>
                  </a:cubicBezTo>
                  <a:lnTo>
                    <a:pt x="1005" y="2903"/>
                  </a:lnTo>
                  <a:lnTo>
                    <a:pt x="1425" y="2519"/>
                  </a:lnTo>
                  <a:cubicBezTo>
                    <a:pt x="1662" y="2319"/>
                    <a:pt x="1699" y="1954"/>
                    <a:pt x="1480" y="16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5" name="Google Shape;2625;p62"/>
            <p:cNvSpPr/>
            <p:nvPr/>
          </p:nvSpPr>
          <p:spPr>
            <a:xfrm>
              <a:off x="1638299" y="2710754"/>
              <a:ext cx="228300" cy="690374"/>
            </a:xfrm>
            <a:custGeom>
              <a:avLst/>
              <a:gdLst/>
              <a:ahLst/>
              <a:cxnLst/>
              <a:rect l="l" t="t" r="r" b="b"/>
              <a:pathLst>
                <a:path w="4546" h="13747" extrusionOk="0">
                  <a:moveTo>
                    <a:pt x="4546" y="0"/>
                  </a:moveTo>
                  <a:cubicBezTo>
                    <a:pt x="3688" y="0"/>
                    <a:pt x="2921" y="511"/>
                    <a:pt x="2593" y="1315"/>
                  </a:cubicBezTo>
                  <a:lnTo>
                    <a:pt x="457" y="6645"/>
                  </a:lnTo>
                  <a:cubicBezTo>
                    <a:pt x="128" y="7430"/>
                    <a:pt x="0" y="8288"/>
                    <a:pt x="37" y="9146"/>
                  </a:cubicBezTo>
                  <a:lnTo>
                    <a:pt x="311" y="13746"/>
                  </a:lnTo>
                  <a:lnTo>
                    <a:pt x="2958" y="13418"/>
                  </a:lnTo>
                  <a:lnTo>
                    <a:pt x="2720" y="8708"/>
                  </a:lnTo>
                  <a:lnTo>
                    <a:pt x="3998" y="3816"/>
                  </a:lnTo>
                  <a:lnTo>
                    <a:pt x="45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6" name="Google Shape;2626;p62"/>
            <p:cNvSpPr/>
            <p:nvPr/>
          </p:nvSpPr>
          <p:spPr>
            <a:xfrm>
              <a:off x="1812463" y="2783172"/>
              <a:ext cx="44093" cy="189832"/>
            </a:xfrm>
            <a:custGeom>
              <a:avLst/>
              <a:gdLst/>
              <a:ahLst/>
              <a:cxnLst/>
              <a:rect l="l" t="t" r="r" b="b"/>
              <a:pathLst>
                <a:path w="878" h="3780" extrusionOk="0">
                  <a:moveTo>
                    <a:pt x="877" y="0"/>
                  </a:moveTo>
                  <a:lnTo>
                    <a:pt x="567" y="676"/>
                  </a:lnTo>
                  <a:cubicBezTo>
                    <a:pt x="147" y="1643"/>
                    <a:pt x="1" y="2720"/>
                    <a:pt x="147" y="3779"/>
                  </a:cubicBezTo>
                  <a:lnTo>
                    <a:pt x="530" y="2374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7" name="Google Shape;2627;p62"/>
            <p:cNvSpPr/>
            <p:nvPr/>
          </p:nvSpPr>
          <p:spPr>
            <a:xfrm>
              <a:off x="2312105" y="3384567"/>
              <a:ext cx="137603" cy="100892"/>
            </a:xfrm>
            <a:custGeom>
              <a:avLst/>
              <a:gdLst/>
              <a:ahLst/>
              <a:cxnLst/>
              <a:rect l="l" t="t" r="r" b="b"/>
              <a:pathLst>
                <a:path w="2740" h="2009" extrusionOk="0">
                  <a:moveTo>
                    <a:pt x="92" y="1"/>
                  </a:moveTo>
                  <a:lnTo>
                    <a:pt x="1" y="1662"/>
                  </a:lnTo>
                  <a:lnTo>
                    <a:pt x="2648" y="2009"/>
                  </a:lnTo>
                  <a:lnTo>
                    <a:pt x="2739" y="329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8" name="Google Shape;2628;p62"/>
            <p:cNvSpPr/>
            <p:nvPr/>
          </p:nvSpPr>
          <p:spPr>
            <a:xfrm>
              <a:off x="2236021" y="2710754"/>
              <a:ext cx="229254" cy="690374"/>
            </a:xfrm>
            <a:custGeom>
              <a:avLst/>
              <a:gdLst/>
              <a:ahLst/>
              <a:cxnLst/>
              <a:rect l="l" t="t" r="r" b="b"/>
              <a:pathLst>
                <a:path w="4565" h="13747" extrusionOk="0">
                  <a:moveTo>
                    <a:pt x="1" y="0"/>
                  </a:moveTo>
                  <a:lnTo>
                    <a:pt x="567" y="3816"/>
                  </a:lnTo>
                  <a:lnTo>
                    <a:pt x="1844" y="8708"/>
                  </a:lnTo>
                  <a:lnTo>
                    <a:pt x="1607" y="13418"/>
                  </a:lnTo>
                  <a:lnTo>
                    <a:pt x="4254" y="13746"/>
                  </a:lnTo>
                  <a:lnTo>
                    <a:pt x="4510" y="9146"/>
                  </a:lnTo>
                  <a:cubicBezTo>
                    <a:pt x="4564" y="8288"/>
                    <a:pt x="4418" y="7430"/>
                    <a:pt x="4108" y="6645"/>
                  </a:cubicBezTo>
                  <a:lnTo>
                    <a:pt x="1972" y="1315"/>
                  </a:lnTo>
                  <a:cubicBezTo>
                    <a:pt x="1644" y="511"/>
                    <a:pt x="859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9" name="Google Shape;2629;p62"/>
            <p:cNvSpPr/>
            <p:nvPr/>
          </p:nvSpPr>
          <p:spPr>
            <a:xfrm>
              <a:off x="2291966" y="3468938"/>
              <a:ext cx="138457" cy="153121"/>
            </a:xfrm>
            <a:custGeom>
              <a:avLst/>
              <a:gdLst/>
              <a:ahLst/>
              <a:cxnLst/>
              <a:rect l="l" t="t" r="r" b="b"/>
              <a:pathLst>
                <a:path w="2757" h="3049" extrusionOk="0">
                  <a:moveTo>
                    <a:pt x="584" y="0"/>
                  </a:moveTo>
                  <a:lnTo>
                    <a:pt x="0" y="1661"/>
                  </a:lnTo>
                  <a:lnTo>
                    <a:pt x="511" y="1899"/>
                  </a:lnTo>
                  <a:lnTo>
                    <a:pt x="639" y="3049"/>
                  </a:lnTo>
                  <a:lnTo>
                    <a:pt x="1150" y="3049"/>
                  </a:lnTo>
                  <a:lnTo>
                    <a:pt x="1388" y="2501"/>
                  </a:lnTo>
                  <a:lnTo>
                    <a:pt x="2757" y="2026"/>
                  </a:lnTo>
                  <a:lnTo>
                    <a:pt x="2483" y="25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0" name="Google Shape;2630;p62"/>
            <p:cNvSpPr/>
            <p:nvPr/>
          </p:nvSpPr>
          <p:spPr>
            <a:xfrm>
              <a:off x="2306631" y="3501933"/>
              <a:ext cx="22047" cy="62373"/>
            </a:xfrm>
            <a:custGeom>
              <a:avLst/>
              <a:gdLst/>
              <a:ahLst/>
              <a:cxnLst/>
              <a:rect l="l" t="t" r="r" b="b"/>
              <a:pathLst>
                <a:path w="439" h="1242" extrusionOk="0">
                  <a:moveTo>
                    <a:pt x="438" y="0"/>
                  </a:moveTo>
                  <a:lnTo>
                    <a:pt x="347" y="110"/>
                  </a:lnTo>
                  <a:cubicBezTo>
                    <a:pt x="55" y="402"/>
                    <a:pt x="0" y="877"/>
                    <a:pt x="219" y="1242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FFA6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1" name="Google Shape;2631;p62"/>
            <p:cNvSpPr/>
            <p:nvPr/>
          </p:nvSpPr>
          <p:spPr>
            <a:xfrm>
              <a:off x="2321295" y="3468938"/>
              <a:ext cx="99988" cy="41281"/>
            </a:xfrm>
            <a:custGeom>
              <a:avLst/>
              <a:gdLst/>
              <a:ahLst/>
              <a:cxnLst/>
              <a:rect l="l" t="t" r="r" b="b"/>
              <a:pathLst>
                <a:path w="1991" h="822" extrusionOk="0">
                  <a:moveTo>
                    <a:pt x="0" y="0"/>
                  </a:moveTo>
                  <a:lnTo>
                    <a:pt x="1990" y="822"/>
                  </a:lnTo>
                  <a:lnTo>
                    <a:pt x="1899" y="2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2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2" name="Google Shape;2632;p62"/>
            <p:cNvSpPr/>
            <p:nvPr/>
          </p:nvSpPr>
          <p:spPr>
            <a:xfrm>
              <a:off x="2247019" y="2783172"/>
              <a:ext cx="43139" cy="189832"/>
            </a:xfrm>
            <a:custGeom>
              <a:avLst/>
              <a:gdLst/>
              <a:ahLst/>
              <a:cxnLst/>
              <a:rect l="l" t="t" r="r" b="b"/>
              <a:pathLst>
                <a:path w="859" h="3780" extrusionOk="0">
                  <a:moveTo>
                    <a:pt x="1" y="0"/>
                  </a:moveTo>
                  <a:lnTo>
                    <a:pt x="348" y="2374"/>
                  </a:lnTo>
                  <a:lnTo>
                    <a:pt x="713" y="3779"/>
                  </a:lnTo>
                  <a:cubicBezTo>
                    <a:pt x="859" y="2720"/>
                    <a:pt x="731" y="1643"/>
                    <a:pt x="293" y="6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3" name="Google Shape;2633;p62"/>
            <p:cNvSpPr/>
            <p:nvPr/>
          </p:nvSpPr>
          <p:spPr>
            <a:xfrm>
              <a:off x="1925258" y="2681425"/>
              <a:ext cx="93560" cy="292481"/>
            </a:xfrm>
            <a:custGeom>
              <a:avLst/>
              <a:gdLst/>
              <a:ahLst/>
              <a:cxnLst/>
              <a:rect l="l" t="t" r="r" b="b"/>
              <a:pathLst>
                <a:path w="1863" h="5824" extrusionOk="0">
                  <a:moveTo>
                    <a:pt x="1826" y="0"/>
                  </a:moveTo>
                  <a:lnTo>
                    <a:pt x="1680" y="55"/>
                  </a:lnTo>
                  <a:cubicBezTo>
                    <a:pt x="876" y="256"/>
                    <a:pt x="274" y="931"/>
                    <a:pt x="165" y="1753"/>
                  </a:cubicBezTo>
                  <a:lnTo>
                    <a:pt x="128" y="1953"/>
                  </a:lnTo>
                  <a:cubicBezTo>
                    <a:pt x="0" y="2811"/>
                    <a:pt x="0" y="3669"/>
                    <a:pt x="91" y="4509"/>
                  </a:cubicBezTo>
                  <a:lnTo>
                    <a:pt x="238" y="5823"/>
                  </a:lnTo>
                  <a:lnTo>
                    <a:pt x="457" y="5805"/>
                  </a:lnTo>
                  <a:lnTo>
                    <a:pt x="311" y="4491"/>
                  </a:lnTo>
                  <a:cubicBezTo>
                    <a:pt x="219" y="3651"/>
                    <a:pt x="219" y="2811"/>
                    <a:pt x="329" y="1990"/>
                  </a:cubicBezTo>
                  <a:lnTo>
                    <a:pt x="365" y="1771"/>
                  </a:lnTo>
                  <a:cubicBezTo>
                    <a:pt x="475" y="1022"/>
                    <a:pt x="1004" y="420"/>
                    <a:pt x="1734" y="256"/>
                  </a:cubicBezTo>
                  <a:lnTo>
                    <a:pt x="1862" y="219"/>
                  </a:lnTo>
                  <a:lnTo>
                    <a:pt x="18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4" name="Google Shape;2634;p62"/>
            <p:cNvSpPr/>
            <p:nvPr/>
          </p:nvSpPr>
          <p:spPr>
            <a:xfrm>
              <a:off x="2079283" y="2682329"/>
              <a:ext cx="123792" cy="175167"/>
            </a:xfrm>
            <a:custGeom>
              <a:avLst/>
              <a:gdLst/>
              <a:ahLst/>
              <a:cxnLst/>
              <a:rect l="l" t="t" r="r" b="b"/>
              <a:pathLst>
                <a:path w="2465" h="3488" extrusionOk="0">
                  <a:moveTo>
                    <a:pt x="55" y="0"/>
                  </a:moveTo>
                  <a:lnTo>
                    <a:pt x="0" y="201"/>
                  </a:lnTo>
                  <a:lnTo>
                    <a:pt x="73" y="219"/>
                  </a:lnTo>
                  <a:cubicBezTo>
                    <a:pt x="584" y="329"/>
                    <a:pt x="968" y="767"/>
                    <a:pt x="1022" y="1296"/>
                  </a:cubicBezTo>
                  <a:lnTo>
                    <a:pt x="1077" y="1954"/>
                  </a:lnTo>
                  <a:cubicBezTo>
                    <a:pt x="493" y="2045"/>
                    <a:pt x="55" y="2538"/>
                    <a:pt x="55" y="3140"/>
                  </a:cubicBezTo>
                  <a:lnTo>
                    <a:pt x="55" y="3487"/>
                  </a:lnTo>
                  <a:lnTo>
                    <a:pt x="256" y="3487"/>
                  </a:lnTo>
                  <a:lnTo>
                    <a:pt x="256" y="3140"/>
                  </a:lnTo>
                  <a:cubicBezTo>
                    <a:pt x="256" y="2474"/>
                    <a:pt x="753" y="2141"/>
                    <a:pt x="1251" y="2141"/>
                  </a:cubicBezTo>
                  <a:cubicBezTo>
                    <a:pt x="1748" y="2141"/>
                    <a:pt x="2245" y="2474"/>
                    <a:pt x="2245" y="3140"/>
                  </a:cubicBezTo>
                  <a:lnTo>
                    <a:pt x="2245" y="3487"/>
                  </a:lnTo>
                  <a:lnTo>
                    <a:pt x="2465" y="3487"/>
                  </a:lnTo>
                  <a:lnTo>
                    <a:pt x="2465" y="3140"/>
                  </a:lnTo>
                  <a:cubicBezTo>
                    <a:pt x="2465" y="2483"/>
                    <a:pt x="1935" y="1935"/>
                    <a:pt x="1278" y="1935"/>
                  </a:cubicBezTo>
                  <a:lnTo>
                    <a:pt x="1223" y="1278"/>
                  </a:lnTo>
                  <a:cubicBezTo>
                    <a:pt x="1168" y="657"/>
                    <a:pt x="712" y="146"/>
                    <a:pt x="110" y="1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5" name="Google Shape;2635;p62"/>
            <p:cNvSpPr/>
            <p:nvPr/>
          </p:nvSpPr>
          <p:spPr>
            <a:xfrm>
              <a:off x="1905069" y="2958995"/>
              <a:ext cx="79800" cy="70107"/>
            </a:xfrm>
            <a:custGeom>
              <a:avLst/>
              <a:gdLst/>
              <a:ahLst/>
              <a:cxnLst/>
              <a:rect l="l" t="t" r="r" b="b"/>
              <a:pathLst>
                <a:path w="1589" h="1396" extrusionOk="0">
                  <a:moveTo>
                    <a:pt x="794" y="0"/>
                  </a:moveTo>
                  <a:cubicBezTo>
                    <a:pt x="515" y="0"/>
                    <a:pt x="243" y="174"/>
                    <a:pt x="128" y="461"/>
                  </a:cubicBezTo>
                  <a:cubicBezTo>
                    <a:pt x="1" y="826"/>
                    <a:pt x="183" y="1227"/>
                    <a:pt x="548" y="1355"/>
                  </a:cubicBezTo>
                  <a:cubicBezTo>
                    <a:pt x="627" y="1383"/>
                    <a:pt x="707" y="1396"/>
                    <a:pt x="786" y="1396"/>
                  </a:cubicBezTo>
                  <a:cubicBezTo>
                    <a:pt x="1074" y="1396"/>
                    <a:pt x="1342" y="1222"/>
                    <a:pt x="1443" y="935"/>
                  </a:cubicBezTo>
                  <a:cubicBezTo>
                    <a:pt x="1589" y="570"/>
                    <a:pt x="1388" y="169"/>
                    <a:pt x="1023" y="41"/>
                  </a:cubicBezTo>
                  <a:cubicBezTo>
                    <a:pt x="948" y="13"/>
                    <a:pt x="871" y="0"/>
                    <a:pt x="794" y="0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6" name="Google Shape;2636;p62"/>
            <p:cNvSpPr/>
            <p:nvPr/>
          </p:nvSpPr>
          <p:spPr>
            <a:xfrm>
              <a:off x="1918829" y="2968336"/>
              <a:ext cx="52279" cy="52329"/>
            </a:xfrm>
            <a:custGeom>
              <a:avLst/>
              <a:gdLst/>
              <a:ahLst/>
              <a:cxnLst/>
              <a:rect l="l" t="t" r="r" b="b"/>
              <a:pathLst>
                <a:path w="1041" h="1042" extrusionOk="0">
                  <a:moveTo>
                    <a:pt x="530" y="1"/>
                  </a:moveTo>
                  <a:cubicBezTo>
                    <a:pt x="238" y="1"/>
                    <a:pt x="0" y="220"/>
                    <a:pt x="0" y="512"/>
                  </a:cubicBezTo>
                  <a:cubicBezTo>
                    <a:pt x="0" y="804"/>
                    <a:pt x="238" y="1041"/>
                    <a:pt x="530" y="1041"/>
                  </a:cubicBezTo>
                  <a:cubicBezTo>
                    <a:pt x="822" y="1041"/>
                    <a:pt x="1041" y="804"/>
                    <a:pt x="1041" y="512"/>
                  </a:cubicBezTo>
                  <a:cubicBezTo>
                    <a:pt x="1041" y="220"/>
                    <a:pt x="822" y="1"/>
                    <a:pt x="530" y="1"/>
                  </a:cubicBezTo>
                  <a:close/>
                </a:path>
              </a:pathLst>
            </a:custGeom>
            <a:solidFill>
              <a:srgbClr val="D6C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7" name="Google Shape;2637;p62"/>
            <p:cNvSpPr/>
            <p:nvPr/>
          </p:nvSpPr>
          <p:spPr>
            <a:xfrm>
              <a:off x="1925258" y="2979335"/>
              <a:ext cx="34853" cy="30032"/>
            </a:xfrm>
            <a:custGeom>
              <a:avLst/>
              <a:gdLst/>
              <a:ahLst/>
              <a:cxnLst/>
              <a:rect l="l" t="t" r="r" b="b"/>
              <a:pathLst>
                <a:path w="694" h="598" extrusionOk="0">
                  <a:moveTo>
                    <a:pt x="402" y="1"/>
                  </a:moveTo>
                  <a:cubicBezTo>
                    <a:pt x="128" y="1"/>
                    <a:pt x="0" y="330"/>
                    <a:pt x="183" y="512"/>
                  </a:cubicBezTo>
                  <a:cubicBezTo>
                    <a:pt x="241" y="571"/>
                    <a:pt x="315" y="597"/>
                    <a:pt x="388" y="597"/>
                  </a:cubicBezTo>
                  <a:cubicBezTo>
                    <a:pt x="543" y="597"/>
                    <a:pt x="694" y="479"/>
                    <a:pt x="694" y="293"/>
                  </a:cubicBezTo>
                  <a:cubicBezTo>
                    <a:pt x="694" y="129"/>
                    <a:pt x="566" y="1"/>
                    <a:pt x="402" y="1"/>
                  </a:cubicBezTo>
                  <a:close/>
                </a:path>
              </a:pathLst>
            </a:custGeom>
            <a:solidFill>
              <a:srgbClr val="A99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8" name="Google Shape;2638;p62"/>
            <p:cNvSpPr/>
            <p:nvPr/>
          </p:nvSpPr>
          <p:spPr>
            <a:xfrm>
              <a:off x="2083853" y="2857449"/>
              <a:ext cx="25713" cy="121934"/>
            </a:xfrm>
            <a:custGeom>
              <a:avLst/>
              <a:gdLst/>
              <a:ahLst/>
              <a:cxnLst/>
              <a:rect l="l" t="t" r="r" b="b"/>
              <a:pathLst>
                <a:path w="512" h="2428" extrusionOk="0">
                  <a:moveTo>
                    <a:pt x="0" y="0"/>
                  </a:moveTo>
                  <a:lnTo>
                    <a:pt x="0" y="1935"/>
                  </a:lnTo>
                  <a:cubicBezTo>
                    <a:pt x="0" y="2209"/>
                    <a:pt x="238" y="2428"/>
                    <a:pt x="511" y="2428"/>
                  </a:cubicBezTo>
                  <a:lnTo>
                    <a:pt x="511" y="2318"/>
                  </a:lnTo>
                  <a:cubicBezTo>
                    <a:pt x="292" y="2318"/>
                    <a:pt x="110" y="2154"/>
                    <a:pt x="110" y="193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rgbClr val="D6C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9" name="Google Shape;2639;p62"/>
            <p:cNvSpPr/>
            <p:nvPr/>
          </p:nvSpPr>
          <p:spPr>
            <a:xfrm>
              <a:off x="2109516" y="2972003"/>
              <a:ext cx="12907" cy="9240"/>
            </a:xfrm>
            <a:custGeom>
              <a:avLst/>
              <a:gdLst/>
              <a:ahLst/>
              <a:cxnLst/>
              <a:rect l="l" t="t" r="r" b="b"/>
              <a:pathLst>
                <a:path w="257" h="184" extrusionOk="0">
                  <a:moveTo>
                    <a:pt x="147" y="1"/>
                  </a:moveTo>
                  <a:lnTo>
                    <a:pt x="19" y="19"/>
                  </a:lnTo>
                  <a:cubicBezTo>
                    <a:pt x="19" y="19"/>
                    <a:pt x="0" y="19"/>
                    <a:pt x="0" y="37"/>
                  </a:cubicBezTo>
                  <a:lnTo>
                    <a:pt x="0" y="165"/>
                  </a:lnTo>
                  <a:cubicBezTo>
                    <a:pt x="0" y="165"/>
                    <a:pt x="19" y="165"/>
                    <a:pt x="19" y="183"/>
                  </a:cubicBezTo>
                  <a:lnTo>
                    <a:pt x="147" y="183"/>
                  </a:lnTo>
                  <a:cubicBezTo>
                    <a:pt x="256" y="183"/>
                    <a:pt x="256" y="1"/>
                    <a:pt x="147" y="1"/>
                  </a:cubicBezTo>
                  <a:close/>
                </a:path>
              </a:pathLst>
            </a:custGeom>
            <a:solidFill>
              <a:srgbClr val="A99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0" name="Google Shape;2640;p62"/>
            <p:cNvSpPr/>
            <p:nvPr/>
          </p:nvSpPr>
          <p:spPr>
            <a:xfrm>
              <a:off x="2175505" y="2857449"/>
              <a:ext cx="25713" cy="121934"/>
            </a:xfrm>
            <a:custGeom>
              <a:avLst/>
              <a:gdLst/>
              <a:ahLst/>
              <a:cxnLst/>
              <a:rect l="l" t="t" r="r" b="b"/>
              <a:pathLst>
                <a:path w="512" h="2428" extrusionOk="0">
                  <a:moveTo>
                    <a:pt x="402" y="0"/>
                  </a:moveTo>
                  <a:lnTo>
                    <a:pt x="402" y="1935"/>
                  </a:lnTo>
                  <a:cubicBezTo>
                    <a:pt x="402" y="2154"/>
                    <a:pt x="220" y="2318"/>
                    <a:pt x="1" y="2318"/>
                  </a:cubicBezTo>
                  <a:lnTo>
                    <a:pt x="1" y="2428"/>
                  </a:lnTo>
                  <a:cubicBezTo>
                    <a:pt x="275" y="2428"/>
                    <a:pt x="512" y="2209"/>
                    <a:pt x="512" y="1935"/>
                  </a:cubicBezTo>
                  <a:lnTo>
                    <a:pt x="512" y="0"/>
                  </a:lnTo>
                  <a:close/>
                </a:path>
              </a:pathLst>
            </a:custGeom>
            <a:solidFill>
              <a:srgbClr val="D6C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1" name="Google Shape;2641;p62"/>
            <p:cNvSpPr/>
            <p:nvPr/>
          </p:nvSpPr>
          <p:spPr>
            <a:xfrm>
              <a:off x="2162699" y="2972003"/>
              <a:ext cx="12856" cy="9240"/>
            </a:xfrm>
            <a:custGeom>
              <a:avLst/>
              <a:gdLst/>
              <a:ahLst/>
              <a:cxnLst/>
              <a:rect l="l" t="t" r="r" b="b"/>
              <a:pathLst>
                <a:path w="256" h="184" extrusionOk="0">
                  <a:moveTo>
                    <a:pt x="128" y="1"/>
                  </a:moveTo>
                  <a:cubicBezTo>
                    <a:pt x="0" y="1"/>
                    <a:pt x="0" y="183"/>
                    <a:pt x="128" y="183"/>
                  </a:cubicBezTo>
                  <a:lnTo>
                    <a:pt x="238" y="183"/>
                  </a:lnTo>
                  <a:cubicBezTo>
                    <a:pt x="238" y="183"/>
                    <a:pt x="256" y="165"/>
                    <a:pt x="256" y="165"/>
                  </a:cubicBezTo>
                  <a:lnTo>
                    <a:pt x="256" y="37"/>
                  </a:lnTo>
                  <a:cubicBezTo>
                    <a:pt x="256" y="19"/>
                    <a:pt x="238" y="19"/>
                    <a:pt x="238" y="19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rgbClr val="A99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2" name="Google Shape;2642;p62"/>
            <p:cNvSpPr/>
            <p:nvPr/>
          </p:nvSpPr>
          <p:spPr>
            <a:xfrm>
              <a:off x="2003149" y="2557630"/>
              <a:ext cx="97226" cy="216398"/>
            </a:xfrm>
            <a:custGeom>
              <a:avLst/>
              <a:gdLst/>
              <a:ahLst/>
              <a:cxnLst/>
              <a:rect l="l" t="t" r="r" b="b"/>
              <a:pathLst>
                <a:path w="1936" h="4309" extrusionOk="0">
                  <a:moveTo>
                    <a:pt x="1" y="1"/>
                  </a:moveTo>
                  <a:lnTo>
                    <a:pt x="1" y="3049"/>
                  </a:lnTo>
                  <a:lnTo>
                    <a:pt x="968" y="4309"/>
                  </a:lnTo>
                  <a:lnTo>
                    <a:pt x="1936" y="304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3" name="Google Shape;2643;p62"/>
            <p:cNvSpPr/>
            <p:nvPr/>
          </p:nvSpPr>
          <p:spPr>
            <a:xfrm>
              <a:off x="2003149" y="2557630"/>
              <a:ext cx="97226" cy="109630"/>
            </a:xfrm>
            <a:custGeom>
              <a:avLst/>
              <a:gdLst/>
              <a:ahLst/>
              <a:cxnLst/>
              <a:rect l="l" t="t" r="r" b="b"/>
              <a:pathLst>
                <a:path w="1936" h="2183" extrusionOk="0">
                  <a:moveTo>
                    <a:pt x="1" y="1"/>
                  </a:moveTo>
                  <a:lnTo>
                    <a:pt x="1" y="1771"/>
                  </a:lnTo>
                  <a:cubicBezTo>
                    <a:pt x="266" y="2045"/>
                    <a:pt x="617" y="2182"/>
                    <a:pt x="968" y="2182"/>
                  </a:cubicBezTo>
                  <a:cubicBezTo>
                    <a:pt x="1320" y="2182"/>
                    <a:pt x="1671" y="2045"/>
                    <a:pt x="1936" y="1771"/>
                  </a:cubicBezTo>
                  <a:lnTo>
                    <a:pt x="1936" y="1"/>
                  </a:lnTo>
                  <a:close/>
                </a:path>
              </a:pathLst>
            </a:custGeom>
            <a:solidFill>
              <a:srgbClr val="442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4" name="Google Shape;2644;p62"/>
            <p:cNvSpPr/>
            <p:nvPr/>
          </p:nvSpPr>
          <p:spPr>
            <a:xfrm>
              <a:off x="1875991" y="2504446"/>
              <a:ext cx="96975" cy="82612"/>
            </a:xfrm>
            <a:custGeom>
              <a:avLst/>
              <a:gdLst/>
              <a:ahLst/>
              <a:cxnLst/>
              <a:rect l="l" t="t" r="r" b="b"/>
              <a:pathLst>
                <a:path w="1931" h="1645" extrusionOk="0">
                  <a:moveTo>
                    <a:pt x="1122" y="0"/>
                  </a:moveTo>
                  <a:cubicBezTo>
                    <a:pt x="1112" y="0"/>
                    <a:pt x="1101" y="0"/>
                    <a:pt x="1091" y="1"/>
                  </a:cubicBezTo>
                  <a:cubicBezTo>
                    <a:pt x="1083" y="1"/>
                    <a:pt x="1076" y="1"/>
                    <a:pt x="1069" y="1"/>
                  </a:cubicBezTo>
                  <a:cubicBezTo>
                    <a:pt x="353" y="1"/>
                    <a:pt x="1" y="882"/>
                    <a:pt x="507" y="1406"/>
                  </a:cubicBezTo>
                  <a:cubicBezTo>
                    <a:pt x="677" y="1571"/>
                    <a:pt x="883" y="1645"/>
                    <a:pt x="1085" y="1645"/>
                  </a:cubicBezTo>
                  <a:cubicBezTo>
                    <a:pt x="1511" y="1645"/>
                    <a:pt x="1918" y="1317"/>
                    <a:pt x="1930" y="822"/>
                  </a:cubicBezTo>
                  <a:cubicBezTo>
                    <a:pt x="1930" y="376"/>
                    <a:pt x="1565" y="0"/>
                    <a:pt x="1122" y="0"/>
                  </a:cubicBez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5" name="Google Shape;2645;p62"/>
            <p:cNvSpPr/>
            <p:nvPr/>
          </p:nvSpPr>
          <p:spPr>
            <a:xfrm>
              <a:off x="1909639" y="2523731"/>
              <a:ext cx="43139" cy="43139"/>
            </a:xfrm>
            <a:custGeom>
              <a:avLst/>
              <a:gdLst/>
              <a:ahLst/>
              <a:cxnLst/>
              <a:rect l="l" t="t" r="r" b="b"/>
              <a:pathLst>
                <a:path w="859" h="859" extrusionOk="0">
                  <a:moveTo>
                    <a:pt x="421" y="0"/>
                  </a:moveTo>
                  <a:cubicBezTo>
                    <a:pt x="183" y="0"/>
                    <a:pt x="1" y="201"/>
                    <a:pt x="1" y="438"/>
                  </a:cubicBezTo>
                  <a:cubicBezTo>
                    <a:pt x="1" y="676"/>
                    <a:pt x="183" y="858"/>
                    <a:pt x="421" y="858"/>
                  </a:cubicBezTo>
                  <a:cubicBezTo>
                    <a:pt x="658" y="858"/>
                    <a:pt x="859" y="676"/>
                    <a:pt x="859" y="438"/>
                  </a:cubicBezTo>
                  <a:cubicBezTo>
                    <a:pt x="859" y="201"/>
                    <a:pt x="658" y="0"/>
                    <a:pt x="421" y="0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6" name="Google Shape;2646;p62"/>
            <p:cNvSpPr/>
            <p:nvPr/>
          </p:nvSpPr>
          <p:spPr>
            <a:xfrm>
              <a:off x="2126942" y="2503994"/>
              <a:ext cx="90798" cy="82813"/>
            </a:xfrm>
            <a:custGeom>
              <a:avLst/>
              <a:gdLst/>
              <a:ahLst/>
              <a:cxnLst/>
              <a:rect l="l" t="t" r="r" b="b"/>
              <a:pathLst>
                <a:path w="1808" h="1649" extrusionOk="0">
                  <a:moveTo>
                    <a:pt x="902" y="1"/>
                  </a:moveTo>
                  <a:cubicBezTo>
                    <a:pt x="689" y="1"/>
                    <a:pt x="475" y="83"/>
                    <a:pt x="311" y="247"/>
                  </a:cubicBezTo>
                  <a:cubicBezTo>
                    <a:pt x="0" y="557"/>
                    <a:pt x="0" y="1087"/>
                    <a:pt x="311" y="1415"/>
                  </a:cubicBezTo>
                  <a:cubicBezTo>
                    <a:pt x="475" y="1571"/>
                    <a:pt x="689" y="1648"/>
                    <a:pt x="902" y="1648"/>
                  </a:cubicBezTo>
                  <a:cubicBezTo>
                    <a:pt x="1114" y="1648"/>
                    <a:pt x="1324" y="1571"/>
                    <a:pt x="1479" y="1415"/>
                  </a:cubicBezTo>
                  <a:cubicBezTo>
                    <a:pt x="1808" y="1087"/>
                    <a:pt x="1808" y="557"/>
                    <a:pt x="1479" y="247"/>
                  </a:cubicBezTo>
                  <a:cubicBezTo>
                    <a:pt x="1324" y="83"/>
                    <a:pt x="1114" y="1"/>
                    <a:pt x="902" y="1"/>
                  </a:cubicBezTo>
                  <a:close/>
                </a:path>
              </a:pathLst>
            </a:custGeom>
            <a:solidFill>
              <a:srgbClr val="835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7" name="Google Shape;2647;p62"/>
            <p:cNvSpPr/>
            <p:nvPr/>
          </p:nvSpPr>
          <p:spPr>
            <a:xfrm>
              <a:off x="2150747" y="2523731"/>
              <a:ext cx="50471" cy="43290"/>
            </a:xfrm>
            <a:custGeom>
              <a:avLst/>
              <a:gdLst/>
              <a:ahLst/>
              <a:cxnLst/>
              <a:rect l="l" t="t" r="r" b="b"/>
              <a:pathLst>
                <a:path w="1005" h="862" extrusionOk="0">
                  <a:moveTo>
                    <a:pt x="439" y="0"/>
                  </a:moveTo>
                  <a:cubicBezTo>
                    <a:pt x="202" y="0"/>
                    <a:pt x="1" y="201"/>
                    <a:pt x="1" y="438"/>
                  </a:cubicBezTo>
                  <a:cubicBezTo>
                    <a:pt x="1" y="695"/>
                    <a:pt x="214" y="862"/>
                    <a:pt x="436" y="862"/>
                  </a:cubicBezTo>
                  <a:cubicBezTo>
                    <a:pt x="546" y="862"/>
                    <a:pt x="659" y="821"/>
                    <a:pt x="749" y="730"/>
                  </a:cubicBezTo>
                  <a:cubicBezTo>
                    <a:pt x="1005" y="457"/>
                    <a:pt x="822" y="0"/>
                    <a:pt x="439" y="0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8" name="Google Shape;2648;p62"/>
            <p:cNvSpPr/>
            <p:nvPr/>
          </p:nvSpPr>
          <p:spPr>
            <a:xfrm>
              <a:off x="1933494" y="2321090"/>
              <a:ext cx="235682" cy="323668"/>
            </a:xfrm>
            <a:custGeom>
              <a:avLst/>
              <a:gdLst/>
              <a:ahLst/>
              <a:cxnLst/>
              <a:rect l="l" t="t" r="r" b="b"/>
              <a:pathLst>
                <a:path w="4693" h="6445" extrusionOk="0">
                  <a:moveTo>
                    <a:pt x="2355" y="1"/>
                  </a:moveTo>
                  <a:cubicBezTo>
                    <a:pt x="1059" y="1"/>
                    <a:pt x="1" y="1041"/>
                    <a:pt x="1" y="2337"/>
                  </a:cubicBezTo>
                  <a:lnTo>
                    <a:pt x="1" y="4108"/>
                  </a:lnTo>
                  <a:cubicBezTo>
                    <a:pt x="1" y="5404"/>
                    <a:pt x="1059" y="6445"/>
                    <a:pt x="2355" y="6445"/>
                  </a:cubicBezTo>
                  <a:cubicBezTo>
                    <a:pt x="3652" y="6445"/>
                    <a:pt x="4692" y="5404"/>
                    <a:pt x="4692" y="4108"/>
                  </a:cubicBezTo>
                  <a:lnTo>
                    <a:pt x="4692" y="2337"/>
                  </a:lnTo>
                  <a:cubicBezTo>
                    <a:pt x="4692" y="1041"/>
                    <a:pt x="3652" y="1"/>
                    <a:pt x="2355" y="1"/>
                  </a:cubicBezTo>
                  <a:close/>
                </a:path>
              </a:pathLst>
            </a:custGeom>
            <a:solidFill>
              <a:srgbClr val="8C5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9" name="Google Shape;2649;p62"/>
            <p:cNvSpPr/>
            <p:nvPr/>
          </p:nvSpPr>
          <p:spPr>
            <a:xfrm>
              <a:off x="1992151" y="2478783"/>
              <a:ext cx="15669" cy="25060"/>
            </a:xfrm>
            <a:custGeom>
              <a:avLst/>
              <a:gdLst/>
              <a:ahLst/>
              <a:cxnLst/>
              <a:rect l="l" t="t" r="r" b="b"/>
              <a:pathLst>
                <a:path w="312" h="499" extrusionOk="0">
                  <a:moveTo>
                    <a:pt x="165" y="1"/>
                  </a:moveTo>
                  <a:cubicBezTo>
                    <a:pt x="74" y="1"/>
                    <a:pt x="1" y="74"/>
                    <a:pt x="1" y="147"/>
                  </a:cubicBezTo>
                  <a:lnTo>
                    <a:pt x="1" y="348"/>
                  </a:lnTo>
                  <a:cubicBezTo>
                    <a:pt x="1" y="448"/>
                    <a:pt x="78" y="498"/>
                    <a:pt x="156" y="498"/>
                  </a:cubicBezTo>
                  <a:cubicBezTo>
                    <a:pt x="234" y="498"/>
                    <a:pt x="311" y="448"/>
                    <a:pt x="311" y="348"/>
                  </a:cubicBezTo>
                  <a:lnTo>
                    <a:pt x="311" y="147"/>
                  </a:lnTo>
                  <a:cubicBezTo>
                    <a:pt x="311" y="55"/>
                    <a:pt x="238" y="1"/>
                    <a:pt x="165" y="1"/>
                  </a:cubicBezTo>
                  <a:close/>
                </a:path>
              </a:pathLst>
            </a:custGeom>
            <a:solidFill>
              <a:srgbClr val="442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0" name="Google Shape;2650;p62"/>
            <p:cNvSpPr/>
            <p:nvPr/>
          </p:nvSpPr>
          <p:spPr>
            <a:xfrm>
              <a:off x="2016006" y="2571391"/>
              <a:ext cx="74326" cy="31337"/>
            </a:xfrm>
            <a:custGeom>
              <a:avLst/>
              <a:gdLst/>
              <a:ahLst/>
              <a:cxnLst/>
              <a:rect l="l" t="t" r="r" b="b"/>
              <a:pathLst>
                <a:path w="1480" h="624" extrusionOk="0">
                  <a:moveTo>
                    <a:pt x="0" y="0"/>
                  </a:moveTo>
                  <a:cubicBezTo>
                    <a:pt x="37" y="238"/>
                    <a:pt x="201" y="439"/>
                    <a:pt x="402" y="548"/>
                  </a:cubicBezTo>
                  <a:cubicBezTo>
                    <a:pt x="517" y="596"/>
                    <a:pt x="636" y="624"/>
                    <a:pt x="755" y="624"/>
                  </a:cubicBezTo>
                  <a:cubicBezTo>
                    <a:pt x="864" y="624"/>
                    <a:pt x="973" y="600"/>
                    <a:pt x="1078" y="548"/>
                  </a:cubicBezTo>
                  <a:cubicBezTo>
                    <a:pt x="1278" y="439"/>
                    <a:pt x="1424" y="238"/>
                    <a:pt x="1479" y="0"/>
                  </a:cubicBezTo>
                  <a:lnTo>
                    <a:pt x="1479" y="0"/>
                  </a:lnTo>
                  <a:cubicBezTo>
                    <a:pt x="1233" y="55"/>
                    <a:pt x="982" y="83"/>
                    <a:pt x="733" y="83"/>
                  </a:cubicBezTo>
                  <a:cubicBezTo>
                    <a:pt x="484" y="83"/>
                    <a:pt x="238" y="5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1" name="Google Shape;2651;p62"/>
            <p:cNvSpPr/>
            <p:nvPr/>
          </p:nvSpPr>
          <p:spPr>
            <a:xfrm>
              <a:off x="1962822" y="2446592"/>
              <a:ext cx="62423" cy="19435"/>
            </a:xfrm>
            <a:custGeom>
              <a:avLst/>
              <a:gdLst/>
              <a:ahLst/>
              <a:cxnLst/>
              <a:rect l="l" t="t" r="r" b="b"/>
              <a:pathLst>
                <a:path w="1243" h="387" extrusionOk="0">
                  <a:moveTo>
                    <a:pt x="660" y="0"/>
                  </a:moveTo>
                  <a:cubicBezTo>
                    <a:pt x="635" y="0"/>
                    <a:pt x="610" y="1"/>
                    <a:pt x="585" y="3"/>
                  </a:cubicBezTo>
                  <a:cubicBezTo>
                    <a:pt x="348" y="39"/>
                    <a:pt x="128" y="185"/>
                    <a:pt x="1" y="386"/>
                  </a:cubicBezTo>
                  <a:lnTo>
                    <a:pt x="1242" y="240"/>
                  </a:lnTo>
                  <a:cubicBezTo>
                    <a:pt x="1094" y="76"/>
                    <a:pt x="887" y="0"/>
                    <a:pt x="660" y="0"/>
                  </a:cubicBezTo>
                  <a:close/>
                </a:path>
              </a:pathLst>
            </a:custGeom>
            <a:solidFill>
              <a:srgbClr val="202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2" name="Google Shape;2652;p62"/>
            <p:cNvSpPr/>
            <p:nvPr/>
          </p:nvSpPr>
          <p:spPr>
            <a:xfrm>
              <a:off x="2095755" y="2478783"/>
              <a:ext cx="14714" cy="25060"/>
            </a:xfrm>
            <a:custGeom>
              <a:avLst/>
              <a:gdLst/>
              <a:ahLst/>
              <a:cxnLst/>
              <a:rect l="l" t="t" r="r" b="b"/>
              <a:pathLst>
                <a:path w="293" h="499" extrusionOk="0">
                  <a:moveTo>
                    <a:pt x="147" y="1"/>
                  </a:moveTo>
                  <a:cubicBezTo>
                    <a:pt x="74" y="1"/>
                    <a:pt x="1" y="55"/>
                    <a:pt x="1" y="147"/>
                  </a:cubicBezTo>
                  <a:lnTo>
                    <a:pt x="1" y="348"/>
                  </a:lnTo>
                  <a:cubicBezTo>
                    <a:pt x="1" y="448"/>
                    <a:pt x="74" y="498"/>
                    <a:pt x="147" y="498"/>
                  </a:cubicBezTo>
                  <a:cubicBezTo>
                    <a:pt x="220" y="498"/>
                    <a:pt x="293" y="448"/>
                    <a:pt x="293" y="348"/>
                  </a:cubicBezTo>
                  <a:lnTo>
                    <a:pt x="293" y="147"/>
                  </a:lnTo>
                  <a:cubicBezTo>
                    <a:pt x="293" y="74"/>
                    <a:pt x="238" y="1"/>
                    <a:pt x="147" y="1"/>
                  </a:cubicBezTo>
                  <a:close/>
                </a:path>
              </a:pathLst>
            </a:custGeom>
            <a:solidFill>
              <a:srgbClr val="442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3" name="Google Shape;2653;p62"/>
            <p:cNvSpPr/>
            <p:nvPr/>
          </p:nvSpPr>
          <p:spPr>
            <a:xfrm>
              <a:off x="2077425" y="2446592"/>
              <a:ext cx="62373" cy="19435"/>
            </a:xfrm>
            <a:custGeom>
              <a:avLst/>
              <a:gdLst/>
              <a:ahLst/>
              <a:cxnLst/>
              <a:rect l="l" t="t" r="r" b="b"/>
              <a:pathLst>
                <a:path w="1242" h="387" extrusionOk="0">
                  <a:moveTo>
                    <a:pt x="587" y="0"/>
                  </a:moveTo>
                  <a:cubicBezTo>
                    <a:pt x="374" y="0"/>
                    <a:pt x="165" y="76"/>
                    <a:pt x="1" y="240"/>
                  </a:cubicBezTo>
                  <a:lnTo>
                    <a:pt x="1242" y="386"/>
                  </a:lnTo>
                  <a:cubicBezTo>
                    <a:pt x="1132" y="185"/>
                    <a:pt x="913" y="39"/>
                    <a:pt x="658" y="3"/>
                  </a:cubicBezTo>
                  <a:cubicBezTo>
                    <a:pt x="634" y="1"/>
                    <a:pt x="611" y="0"/>
                    <a:pt x="587" y="0"/>
                  </a:cubicBezTo>
                  <a:close/>
                </a:path>
              </a:pathLst>
            </a:custGeom>
            <a:solidFill>
              <a:srgbClr val="202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4" name="Google Shape;2654;p62"/>
            <p:cNvSpPr/>
            <p:nvPr/>
          </p:nvSpPr>
          <p:spPr>
            <a:xfrm>
              <a:off x="1894975" y="2272225"/>
              <a:ext cx="312670" cy="268024"/>
            </a:xfrm>
            <a:custGeom>
              <a:avLst/>
              <a:gdLst/>
              <a:ahLst/>
              <a:cxnLst/>
              <a:rect l="l" t="t" r="r" b="b"/>
              <a:pathLst>
                <a:path w="6226" h="5337" extrusionOk="0">
                  <a:moveTo>
                    <a:pt x="3215" y="1"/>
                  </a:moveTo>
                  <a:cubicBezTo>
                    <a:pt x="3154" y="1"/>
                    <a:pt x="3093" y="3"/>
                    <a:pt x="3031" y="6"/>
                  </a:cubicBezTo>
                  <a:cubicBezTo>
                    <a:pt x="2465" y="43"/>
                    <a:pt x="1954" y="335"/>
                    <a:pt x="1625" y="791"/>
                  </a:cubicBezTo>
                  <a:cubicBezTo>
                    <a:pt x="1607" y="791"/>
                    <a:pt x="1589" y="790"/>
                    <a:pt x="1570" y="790"/>
                  </a:cubicBezTo>
                  <a:cubicBezTo>
                    <a:pt x="1116" y="790"/>
                    <a:pt x="682" y="1007"/>
                    <a:pt x="384" y="1375"/>
                  </a:cubicBezTo>
                  <a:cubicBezTo>
                    <a:pt x="129" y="1722"/>
                    <a:pt x="1" y="2142"/>
                    <a:pt x="19" y="2562"/>
                  </a:cubicBezTo>
                  <a:cubicBezTo>
                    <a:pt x="37" y="2982"/>
                    <a:pt x="129" y="3402"/>
                    <a:pt x="238" y="3803"/>
                  </a:cubicBezTo>
                  <a:cubicBezTo>
                    <a:pt x="402" y="4314"/>
                    <a:pt x="585" y="4807"/>
                    <a:pt x="804" y="5282"/>
                  </a:cubicBezTo>
                  <a:lnTo>
                    <a:pt x="1114" y="2927"/>
                  </a:lnTo>
                  <a:cubicBezTo>
                    <a:pt x="1370" y="3110"/>
                    <a:pt x="1662" y="3201"/>
                    <a:pt x="1972" y="3237"/>
                  </a:cubicBezTo>
                  <a:cubicBezTo>
                    <a:pt x="2000" y="3242"/>
                    <a:pt x="2027" y="3244"/>
                    <a:pt x="2054" y="3244"/>
                  </a:cubicBezTo>
                  <a:cubicBezTo>
                    <a:pt x="2135" y="3244"/>
                    <a:pt x="2214" y="3224"/>
                    <a:pt x="2283" y="3183"/>
                  </a:cubicBezTo>
                  <a:cubicBezTo>
                    <a:pt x="2374" y="3146"/>
                    <a:pt x="2429" y="3055"/>
                    <a:pt x="2429" y="2964"/>
                  </a:cubicBezTo>
                  <a:cubicBezTo>
                    <a:pt x="2429" y="2861"/>
                    <a:pt x="2380" y="2774"/>
                    <a:pt x="2314" y="2719"/>
                  </a:cubicBezTo>
                  <a:lnTo>
                    <a:pt x="2314" y="2719"/>
                  </a:lnTo>
                  <a:cubicBezTo>
                    <a:pt x="2585" y="2932"/>
                    <a:pt x="2909" y="3075"/>
                    <a:pt x="3250" y="3164"/>
                  </a:cubicBezTo>
                  <a:cubicBezTo>
                    <a:pt x="3297" y="3182"/>
                    <a:pt x="3348" y="3190"/>
                    <a:pt x="3399" y="3190"/>
                  </a:cubicBezTo>
                  <a:cubicBezTo>
                    <a:pt x="3508" y="3190"/>
                    <a:pt x="3620" y="3153"/>
                    <a:pt x="3707" y="3091"/>
                  </a:cubicBezTo>
                  <a:cubicBezTo>
                    <a:pt x="3798" y="3018"/>
                    <a:pt x="3816" y="2909"/>
                    <a:pt x="3780" y="2799"/>
                  </a:cubicBezTo>
                  <a:cubicBezTo>
                    <a:pt x="3754" y="2722"/>
                    <a:pt x="3719" y="2654"/>
                    <a:pt x="3676" y="2596"/>
                  </a:cubicBezTo>
                  <a:lnTo>
                    <a:pt x="3676" y="2596"/>
                  </a:lnTo>
                  <a:cubicBezTo>
                    <a:pt x="3814" y="2745"/>
                    <a:pt x="3991" y="2866"/>
                    <a:pt x="4181" y="2945"/>
                  </a:cubicBezTo>
                  <a:cubicBezTo>
                    <a:pt x="4321" y="3022"/>
                    <a:pt x="4488" y="3054"/>
                    <a:pt x="4650" y="3054"/>
                  </a:cubicBezTo>
                  <a:cubicBezTo>
                    <a:pt x="4721" y="3054"/>
                    <a:pt x="4790" y="3048"/>
                    <a:pt x="4857" y="3037"/>
                  </a:cubicBezTo>
                  <a:cubicBezTo>
                    <a:pt x="5003" y="3000"/>
                    <a:pt x="5130" y="2945"/>
                    <a:pt x="5240" y="2854"/>
                  </a:cubicBezTo>
                  <a:lnTo>
                    <a:pt x="5258" y="2945"/>
                  </a:lnTo>
                  <a:lnTo>
                    <a:pt x="5459" y="5337"/>
                  </a:lnTo>
                  <a:cubicBezTo>
                    <a:pt x="5660" y="4844"/>
                    <a:pt x="5861" y="4333"/>
                    <a:pt x="6025" y="3803"/>
                  </a:cubicBezTo>
                  <a:cubicBezTo>
                    <a:pt x="6135" y="3402"/>
                    <a:pt x="6208" y="2982"/>
                    <a:pt x="6226" y="2562"/>
                  </a:cubicBezTo>
                  <a:cubicBezTo>
                    <a:pt x="6226" y="2270"/>
                    <a:pt x="6171" y="1978"/>
                    <a:pt x="6080" y="1704"/>
                  </a:cubicBezTo>
                  <a:cubicBezTo>
                    <a:pt x="6025" y="1558"/>
                    <a:pt x="5970" y="1412"/>
                    <a:pt x="5879" y="1284"/>
                  </a:cubicBezTo>
                  <a:cubicBezTo>
                    <a:pt x="5605" y="883"/>
                    <a:pt x="5222" y="554"/>
                    <a:pt x="4765" y="371"/>
                  </a:cubicBezTo>
                  <a:cubicBezTo>
                    <a:pt x="4274" y="142"/>
                    <a:pt x="3752" y="1"/>
                    <a:pt x="3215" y="1"/>
                  </a:cubicBezTo>
                  <a:close/>
                </a:path>
              </a:pathLst>
            </a:custGeom>
            <a:solidFill>
              <a:srgbClr val="202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5" name="Google Shape;2655;p62"/>
            <p:cNvSpPr/>
            <p:nvPr/>
          </p:nvSpPr>
          <p:spPr>
            <a:xfrm>
              <a:off x="2036194" y="2533775"/>
              <a:ext cx="31187" cy="12907"/>
            </a:xfrm>
            <a:custGeom>
              <a:avLst/>
              <a:gdLst/>
              <a:ahLst/>
              <a:cxnLst/>
              <a:rect l="l" t="t" r="r" b="b"/>
              <a:pathLst>
                <a:path w="621" h="257" extrusionOk="0">
                  <a:moveTo>
                    <a:pt x="0" y="1"/>
                  </a:moveTo>
                  <a:cubicBezTo>
                    <a:pt x="55" y="147"/>
                    <a:pt x="164" y="257"/>
                    <a:pt x="310" y="257"/>
                  </a:cubicBezTo>
                  <a:cubicBezTo>
                    <a:pt x="456" y="257"/>
                    <a:pt x="584" y="147"/>
                    <a:pt x="621" y="1"/>
                  </a:cubicBezTo>
                  <a:close/>
                </a:path>
              </a:pathLst>
            </a:custGeom>
            <a:solidFill>
              <a:srgbClr val="3D2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56" name="Google Shape;2656;p62"/>
          <p:cNvGrpSpPr/>
          <p:nvPr/>
        </p:nvGrpSpPr>
        <p:grpSpPr>
          <a:xfrm>
            <a:off x="784400" y="1803704"/>
            <a:ext cx="928875" cy="2330921"/>
            <a:chOff x="657200" y="2260904"/>
            <a:chExt cx="928875" cy="2330921"/>
          </a:xfrm>
        </p:grpSpPr>
        <p:sp>
          <p:nvSpPr>
            <p:cNvPr id="2657" name="Google Shape;2657;p62"/>
            <p:cNvSpPr/>
            <p:nvPr/>
          </p:nvSpPr>
          <p:spPr>
            <a:xfrm>
              <a:off x="750931" y="3254686"/>
              <a:ext cx="603149" cy="1198876"/>
            </a:xfrm>
            <a:custGeom>
              <a:avLst/>
              <a:gdLst/>
              <a:ahLst/>
              <a:cxnLst/>
              <a:rect l="l" t="t" r="r" b="b"/>
              <a:pathLst>
                <a:path w="11866" h="23586" extrusionOk="0">
                  <a:moveTo>
                    <a:pt x="2903" y="0"/>
                  </a:moveTo>
                  <a:lnTo>
                    <a:pt x="0" y="23586"/>
                  </a:lnTo>
                  <a:lnTo>
                    <a:pt x="3396" y="23586"/>
                  </a:lnTo>
                  <a:lnTo>
                    <a:pt x="6901" y="3542"/>
                  </a:lnTo>
                  <a:lnTo>
                    <a:pt x="7485" y="3542"/>
                  </a:lnTo>
                  <a:lnTo>
                    <a:pt x="7120" y="23586"/>
                  </a:lnTo>
                  <a:lnTo>
                    <a:pt x="10515" y="23586"/>
                  </a:lnTo>
                  <a:lnTo>
                    <a:pt x="11866" y="0"/>
                  </a:lnTo>
                  <a:close/>
                </a:path>
              </a:pathLst>
            </a:custGeom>
            <a:solidFill>
              <a:srgbClr val="374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8" name="Google Shape;2658;p62"/>
            <p:cNvSpPr/>
            <p:nvPr/>
          </p:nvSpPr>
          <p:spPr>
            <a:xfrm>
              <a:off x="750931" y="3254686"/>
              <a:ext cx="603149" cy="1198876"/>
            </a:xfrm>
            <a:custGeom>
              <a:avLst/>
              <a:gdLst/>
              <a:ahLst/>
              <a:cxnLst/>
              <a:rect l="l" t="t" r="r" b="b"/>
              <a:pathLst>
                <a:path w="11866" h="23586" extrusionOk="0">
                  <a:moveTo>
                    <a:pt x="2903" y="0"/>
                  </a:moveTo>
                  <a:lnTo>
                    <a:pt x="0" y="23586"/>
                  </a:lnTo>
                  <a:lnTo>
                    <a:pt x="3396" y="23586"/>
                  </a:lnTo>
                  <a:lnTo>
                    <a:pt x="6901" y="3542"/>
                  </a:lnTo>
                  <a:lnTo>
                    <a:pt x="7485" y="3542"/>
                  </a:lnTo>
                  <a:lnTo>
                    <a:pt x="7120" y="23586"/>
                  </a:lnTo>
                  <a:lnTo>
                    <a:pt x="10515" y="23586"/>
                  </a:lnTo>
                  <a:lnTo>
                    <a:pt x="118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9" name="Google Shape;2659;p62"/>
            <p:cNvSpPr/>
            <p:nvPr/>
          </p:nvSpPr>
          <p:spPr>
            <a:xfrm>
              <a:off x="667417" y="4453516"/>
              <a:ext cx="243120" cy="105828"/>
            </a:xfrm>
            <a:custGeom>
              <a:avLst/>
              <a:gdLst/>
              <a:ahLst/>
              <a:cxnLst/>
              <a:rect l="l" t="t" r="r" b="b"/>
              <a:pathLst>
                <a:path w="4783" h="2082" extrusionOk="0">
                  <a:moveTo>
                    <a:pt x="1917" y="1"/>
                  </a:moveTo>
                  <a:lnTo>
                    <a:pt x="1680" y="457"/>
                  </a:lnTo>
                  <a:cubicBezTo>
                    <a:pt x="1515" y="822"/>
                    <a:pt x="1205" y="1096"/>
                    <a:pt x="840" y="1260"/>
                  </a:cubicBezTo>
                  <a:cubicBezTo>
                    <a:pt x="475" y="1406"/>
                    <a:pt x="164" y="1698"/>
                    <a:pt x="0" y="2082"/>
                  </a:cubicBezTo>
                  <a:lnTo>
                    <a:pt x="4564" y="2082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0" name="Google Shape;2660;p62"/>
            <p:cNvSpPr/>
            <p:nvPr/>
          </p:nvSpPr>
          <p:spPr>
            <a:xfrm>
              <a:off x="657200" y="4559294"/>
              <a:ext cx="243171" cy="32531"/>
            </a:xfrm>
            <a:custGeom>
              <a:avLst/>
              <a:gdLst/>
              <a:ahLst/>
              <a:cxnLst/>
              <a:rect l="l" t="t" r="r" b="b"/>
              <a:pathLst>
                <a:path w="4784" h="640" extrusionOk="0">
                  <a:moveTo>
                    <a:pt x="201" y="1"/>
                  </a:moveTo>
                  <a:cubicBezTo>
                    <a:pt x="165" y="74"/>
                    <a:pt x="146" y="147"/>
                    <a:pt x="110" y="220"/>
                  </a:cubicBezTo>
                  <a:lnTo>
                    <a:pt x="0" y="640"/>
                  </a:lnTo>
                  <a:lnTo>
                    <a:pt x="4710" y="640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1" name="Google Shape;2661;p62"/>
            <p:cNvSpPr/>
            <p:nvPr/>
          </p:nvSpPr>
          <p:spPr>
            <a:xfrm>
              <a:off x="1111879" y="4453516"/>
              <a:ext cx="296034" cy="105828"/>
            </a:xfrm>
            <a:custGeom>
              <a:avLst/>
              <a:gdLst/>
              <a:ahLst/>
              <a:cxnLst/>
              <a:rect l="l" t="t" r="r" b="b"/>
              <a:pathLst>
                <a:path w="5824" h="2082" extrusionOk="0">
                  <a:moveTo>
                    <a:pt x="256" y="1"/>
                  </a:moveTo>
                  <a:lnTo>
                    <a:pt x="0" y="2082"/>
                  </a:lnTo>
                  <a:lnTo>
                    <a:pt x="5824" y="2082"/>
                  </a:lnTo>
                  <a:cubicBezTo>
                    <a:pt x="5513" y="1589"/>
                    <a:pt x="5020" y="1224"/>
                    <a:pt x="4473" y="1096"/>
                  </a:cubicBezTo>
                  <a:cubicBezTo>
                    <a:pt x="3889" y="950"/>
                    <a:pt x="3378" y="567"/>
                    <a:pt x="3085" y="37"/>
                  </a:cubicBezTo>
                  <a:lnTo>
                    <a:pt x="30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2" name="Google Shape;2662;p62"/>
            <p:cNvSpPr/>
            <p:nvPr/>
          </p:nvSpPr>
          <p:spPr>
            <a:xfrm>
              <a:off x="1107253" y="4559294"/>
              <a:ext cx="315502" cy="32531"/>
            </a:xfrm>
            <a:custGeom>
              <a:avLst/>
              <a:gdLst/>
              <a:ahLst/>
              <a:cxnLst/>
              <a:rect l="l" t="t" r="r" b="b"/>
              <a:pathLst>
                <a:path w="6207" h="640" extrusionOk="0">
                  <a:moveTo>
                    <a:pt x="91" y="1"/>
                  </a:moveTo>
                  <a:lnTo>
                    <a:pt x="0" y="640"/>
                  </a:lnTo>
                  <a:lnTo>
                    <a:pt x="6207" y="640"/>
                  </a:lnTo>
                  <a:lnTo>
                    <a:pt x="6079" y="329"/>
                  </a:lnTo>
                  <a:cubicBezTo>
                    <a:pt x="6024" y="220"/>
                    <a:pt x="5969" y="92"/>
                    <a:pt x="59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3" name="Google Shape;2663;p62"/>
            <p:cNvSpPr/>
            <p:nvPr/>
          </p:nvSpPr>
          <p:spPr>
            <a:xfrm>
              <a:off x="856710" y="3253720"/>
              <a:ext cx="498337" cy="412994"/>
            </a:xfrm>
            <a:custGeom>
              <a:avLst/>
              <a:gdLst/>
              <a:ahLst/>
              <a:cxnLst/>
              <a:rect l="l" t="t" r="r" b="b"/>
              <a:pathLst>
                <a:path w="9804" h="8125" extrusionOk="0">
                  <a:moveTo>
                    <a:pt x="9803" y="1"/>
                  </a:moveTo>
                  <a:lnTo>
                    <a:pt x="8817" y="19"/>
                  </a:lnTo>
                  <a:lnTo>
                    <a:pt x="822" y="19"/>
                  </a:lnTo>
                  <a:lnTo>
                    <a:pt x="0" y="6755"/>
                  </a:lnTo>
                  <a:cubicBezTo>
                    <a:pt x="1187" y="7595"/>
                    <a:pt x="2574" y="8070"/>
                    <a:pt x="4035" y="8124"/>
                  </a:cubicBezTo>
                  <a:lnTo>
                    <a:pt x="4820" y="3561"/>
                  </a:lnTo>
                  <a:lnTo>
                    <a:pt x="5422" y="3561"/>
                  </a:lnTo>
                  <a:lnTo>
                    <a:pt x="5331" y="8124"/>
                  </a:lnTo>
                  <a:lnTo>
                    <a:pt x="6097" y="8124"/>
                  </a:lnTo>
                  <a:cubicBezTo>
                    <a:pt x="7229" y="8124"/>
                    <a:pt x="8343" y="7869"/>
                    <a:pt x="9365" y="7394"/>
                  </a:cubicBezTo>
                  <a:lnTo>
                    <a:pt x="98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4" name="Google Shape;2664;p62"/>
            <p:cNvSpPr/>
            <p:nvPr/>
          </p:nvSpPr>
          <p:spPr>
            <a:xfrm>
              <a:off x="833480" y="3915326"/>
              <a:ext cx="135564" cy="134598"/>
            </a:xfrm>
            <a:custGeom>
              <a:avLst/>
              <a:gdLst/>
              <a:ahLst/>
              <a:cxnLst/>
              <a:rect l="l" t="t" r="r" b="b"/>
              <a:pathLst>
                <a:path w="2667" h="2648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311"/>
                    <a:pt x="129" y="603"/>
                    <a:pt x="275" y="895"/>
                  </a:cubicBezTo>
                  <a:cubicBezTo>
                    <a:pt x="585" y="1534"/>
                    <a:pt x="1114" y="2064"/>
                    <a:pt x="1772" y="2392"/>
                  </a:cubicBezTo>
                  <a:cubicBezTo>
                    <a:pt x="2045" y="2520"/>
                    <a:pt x="2356" y="2611"/>
                    <a:pt x="2666" y="2648"/>
                  </a:cubicBezTo>
                  <a:cubicBezTo>
                    <a:pt x="2374" y="2538"/>
                    <a:pt x="2118" y="2392"/>
                    <a:pt x="1863" y="2228"/>
                  </a:cubicBezTo>
                  <a:cubicBezTo>
                    <a:pt x="1571" y="2027"/>
                    <a:pt x="1315" y="1826"/>
                    <a:pt x="1078" y="1571"/>
                  </a:cubicBezTo>
                  <a:cubicBezTo>
                    <a:pt x="841" y="1333"/>
                    <a:pt x="621" y="1078"/>
                    <a:pt x="439" y="786"/>
                  </a:cubicBezTo>
                  <a:cubicBezTo>
                    <a:pt x="275" y="530"/>
                    <a:pt x="129" y="27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5" name="Google Shape;2665;p62"/>
            <p:cNvSpPr/>
            <p:nvPr/>
          </p:nvSpPr>
          <p:spPr>
            <a:xfrm>
              <a:off x="905863" y="3973781"/>
              <a:ext cx="73348" cy="23839"/>
            </a:xfrm>
            <a:custGeom>
              <a:avLst/>
              <a:gdLst/>
              <a:ahLst/>
              <a:cxnLst/>
              <a:rect l="l" t="t" r="r" b="b"/>
              <a:pathLst>
                <a:path w="1443" h="469" extrusionOk="0">
                  <a:moveTo>
                    <a:pt x="1443" y="1"/>
                  </a:moveTo>
                  <a:lnTo>
                    <a:pt x="1443" y="1"/>
                  </a:lnTo>
                  <a:cubicBezTo>
                    <a:pt x="1206" y="56"/>
                    <a:pt x="968" y="129"/>
                    <a:pt x="713" y="202"/>
                  </a:cubicBezTo>
                  <a:cubicBezTo>
                    <a:pt x="457" y="275"/>
                    <a:pt x="202" y="329"/>
                    <a:pt x="1" y="403"/>
                  </a:cubicBezTo>
                  <a:cubicBezTo>
                    <a:pt x="138" y="447"/>
                    <a:pt x="280" y="468"/>
                    <a:pt x="420" y="468"/>
                  </a:cubicBezTo>
                  <a:cubicBezTo>
                    <a:pt x="802" y="468"/>
                    <a:pt x="1176" y="308"/>
                    <a:pt x="1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6" name="Google Shape;2666;p62"/>
            <p:cNvSpPr/>
            <p:nvPr/>
          </p:nvSpPr>
          <p:spPr>
            <a:xfrm>
              <a:off x="1133227" y="3968240"/>
              <a:ext cx="144764" cy="119755"/>
            </a:xfrm>
            <a:custGeom>
              <a:avLst/>
              <a:gdLst/>
              <a:ahLst/>
              <a:cxnLst/>
              <a:rect l="l" t="t" r="r" b="b"/>
              <a:pathLst>
                <a:path w="2848" h="2356" extrusionOk="0">
                  <a:moveTo>
                    <a:pt x="0" y="0"/>
                  </a:moveTo>
                  <a:lnTo>
                    <a:pt x="0" y="0"/>
                  </a:lnTo>
                  <a:cubicBezTo>
                    <a:pt x="73" y="292"/>
                    <a:pt x="183" y="585"/>
                    <a:pt x="347" y="858"/>
                  </a:cubicBezTo>
                  <a:cubicBezTo>
                    <a:pt x="530" y="1150"/>
                    <a:pt x="767" y="1424"/>
                    <a:pt x="1041" y="1643"/>
                  </a:cubicBezTo>
                  <a:cubicBezTo>
                    <a:pt x="1296" y="1862"/>
                    <a:pt x="1607" y="2045"/>
                    <a:pt x="1954" y="2173"/>
                  </a:cubicBezTo>
                  <a:cubicBezTo>
                    <a:pt x="2227" y="2282"/>
                    <a:pt x="2538" y="2355"/>
                    <a:pt x="2848" y="2355"/>
                  </a:cubicBezTo>
                  <a:cubicBezTo>
                    <a:pt x="2574" y="2264"/>
                    <a:pt x="2300" y="2136"/>
                    <a:pt x="2027" y="2008"/>
                  </a:cubicBezTo>
                  <a:cubicBezTo>
                    <a:pt x="1442" y="1680"/>
                    <a:pt x="913" y="1260"/>
                    <a:pt x="511" y="731"/>
                  </a:cubicBezTo>
                  <a:cubicBezTo>
                    <a:pt x="311" y="512"/>
                    <a:pt x="146" y="25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7" name="Google Shape;2667;p62"/>
            <p:cNvSpPr/>
            <p:nvPr/>
          </p:nvSpPr>
          <p:spPr>
            <a:xfrm>
              <a:off x="1199104" y="3893062"/>
              <a:ext cx="100237" cy="129972"/>
            </a:xfrm>
            <a:custGeom>
              <a:avLst/>
              <a:gdLst/>
              <a:ahLst/>
              <a:cxnLst/>
              <a:rect l="l" t="t" r="r" b="b"/>
              <a:pathLst>
                <a:path w="1972" h="2557" extrusionOk="0">
                  <a:moveTo>
                    <a:pt x="1972" y="1"/>
                  </a:moveTo>
                  <a:cubicBezTo>
                    <a:pt x="1524" y="968"/>
                    <a:pt x="865" y="1830"/>
                    <a:pt x="48" y="2517"/>
                  </a:cubicBezTo>
                  <a:lnTo>
                    <a:pt x="48" y="2517"/>
                  </a:lnTo>
                  <a:cubicBezTo>
                    <a:pt x="1064" y="2053"/>
                    <a:pt x="1792" y="1115"/>
                    <a:pt x="1972" y="1"/>
                  </a:cubicBezTo>
                  <a:close/>
                  <a:moveTo>
                    <a:pt x="48" y="2517"/>
                  </a:moveTo>
                  <a:lnTo>
                    <a:pt x="48" y="2517"/>
                  </a:lnTo>
                  <a:cubicBezTo>
                    <a:pt x="32" y="2524"/>
                    <a:pt x="16" y="2531"/>
                    <a:pt x="0" y="2538"/>
                  </a:cubicBezTo>
                  <a:lnTo>
                    <a:pt x="0" y="2556"/>
                  </a:lnTo>
                  <a:cubicBezTo>
                    <a:pt x="16" y="2543"/>
                    <a:pt x="32" y="2530"/>
                    <a:pt x="48" y="25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8" name="Google Shape;2668;p62"/>
            <p:cNvSpPr/>
            <p:nvPr/>
          </p:nvSpPr>
          <p:spPr>
            <a:xfrm>
              <a:off x="698932" y="2699772"/>
              <a:ext cx="186597" cy="410198"/>
            </a:xfrm>
            <a:custGeom>
              <a:avLst/>
              <a:gdLst/>
              <a:ahLst/>
              <a:cxnLst/>
              <a:rect l="l" t="t" r="r" b="b"/>
              <a:pathLst>
                <a:path w="3671" h="8070" extrusionOk="0">
                  <a:moveTo>
                    <a:pt x="3141" y="1"/>
                  </a:moveTo>
                  <a:cubicBezTo>
                    <a:pt x="2447" y="128"/>
                    <a:pt x="1899" y="640"/>
                    <a:pt x="1717" y="1333"/>
                  </a:cubicBezTo>
                  <a:lnTo>
                    <a:pt x="1" y="8015"/>
                  </a:lnTo>
                  <a:lnTo>
                    <a:pt x="3670" y="8069"/>
                  </a:lnTo>
                  <a:lnTo>
                    <a:pt x="3670" y="8069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9" name="Google Shape;2669;p62"/>
            <p:cNvSpPr/>
            <p:nvPr/>
          </p:nvSpPr>
          <p:spPr>
            <a:xfrm>
              <a:off x="819553" y="2754516"/>
              <a:ext cx="65977" cy="355454"/>
            </a:xfrm>
            <a:custGeom>
              <a:avLst/>
              <a:gdLst/>
              <a:ahLst/>
              <a:cxnLst/>
              <a:rect l="l" t="t" r="r" b="b"/>
              <a:pathLst>
                <a:path w="1298" h="6993" extrusionOk="0">
                  <a:moveTo>
                    <a:pt x="841" y="1"/>
                  </a:moveTo>
                  <a:cubicBezTo>
                    <a:pt x="530" y="1096"/>
                    <a:pt x="330" y="2228"/>
                    <a:pt x="257" y="3360"/>
                  </a:cubicBezTo>
                  <a:lnTo>
                    <a:pt x="1" y="6974"/>
                  </a:lnTo>
                  <a:lnTo>
                    <a:pt x="1297" y="6992"/>
                  </a:lnTo>
                  <a:lnTo>
                    <a:pt x="8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0" name="Google Shape;2670;p62"/>
            <p:cNvSpPr/>
            <p:nvPr/>
          </p:nvSpPr>
          <p:spPr>
            <a:xfrm>
              <a:off x="676668" y="3107126"/>
              <a:ext cx="142934" cy="395356"/>
            </a:xfrm>
            <a:custGeom>
              <a:avLst/>
              <a:gdLst/>
              <a:ahLst/>
              <a:cxnLst/>
              <a:rect l="l" t="t" r="r" b="b"/>
              <a:pathLst>
                <a:path w="2812" h="7778" extrusionOk="0">
                  <a:moveTo>
                    <a:pt x="968" y="1"/>
                  </a:moveTo>
                  <a:lnTo>
                    <a:pt x="676" y="1169"/>
                  </a:lnTo>
                  <a:lnTo>
                    <a:pt x="1" y="7777"/>
                  </a:lnTo>
                  <a:lnTo>
                    <a:pt x="1461" y="7777"/>
                  </a:lnTo>
                  <a:lnTo>
                    <a:pt x="2502" y="1242"/>
                  </a:lnTo>
                  <a:lnTo>
                    <a:pt x="2812" y="37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FFB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1" name="Google Shape;2671;p62"/>
            <p:cNvSpPr/>
            <p:nvPr/>
          </p:nvSpPr>
          <p:spPr>
            <a:xfrm>
              <a:off x="659996" y="3458820"/>
              <a:ext cx="135513" cy="190257"/>
            </a:xfrm>
            <a:custGeom>
              <a:avLst/>
              <a:gdLst/>
              <a:ahLst/>
              <a:cxnLst/>
              <a:rect l="l" t="t" r="r" b="b"/>
              <a:pathLst>
                <a:path w="2666" h="3743" extrusionOk="0">
                  <a:moveTo>
                    <a:pt x="347" y="0"/>
                  </a:moveTo>
                  <a:lnTo>
                    <a:pt x="329" y="858"/>
                  </a:lnTo>
                  <a:lnTo>
                    <a:pt x="91" y="1954"/>
                  </a:lnTo>
                  <a:cubicBezTo>
                    <a:pt x="0" y="2337"/>
                    <a:pt x="183" y="2757"/>
                    <a:pt x="548" y="2958"/>
                  </a:cubicBezTo>
                  <a:lnTo>
                    <a:pt x="730" y="3049"/>
                  </a:lnTo>
                  <a:cubicBezTo>
                    <a:pt x="913" y="3158"/>
                    <a:pt x="1077" y="3323"/>
                    <a:pt x="1150" y="3542"/>
                  </a:cubicBezTo>
                  <a:cubicBezTo>
                    <a:pt x="1205" y="3651"/>
                    <a:pt x="1314" y="3743"/>
                    <a:pt x="1442" y="3743"/>
                  </a:cubicBezTo>
                  <a:cubicBezTo>
                    <a:pt x="1607" y="3743"/>
                    <a:pt x="1734" y="3633"/>
                    <a:pt x="1771" y="3469"/>
                  </a:cubicBezTo>
                  <a:lnTo>
                    <a:pt x="1990" y="1990"/>
                  </a:lnTo>
                  <a:lnTo>
                    <a:pt x="2191" y="2611"/>
                  </a:lnTo>
                  <a:cubicBezTo>
                    <a:pt x="2264" y="2830"/>
                    <a:pt x="2446" y="2976"/>
                    <a:pt x="2665" y="2976"/>
                  </a:cubicBezTo>
                  <a:lnTo>
                    <a:pt x="2611" y="2008"/>
                  </a:lnTo>
                  <a:cubicBezTo>
                    <a:pt x="2592" y="1698"/>
                    <a:pt x="2446" y="1424"/>
                    <a:pt x="2227" y="1223"/>
                  </a:cubicBezTo>
                  <a:lnTo>
                    <a:pt x="1789" y="858"/>
                  </a:lnTo>
                  <a:lnTo>
                    <a:pt x="20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2" name="Google Shape;2672;p62"/>
            <p:cNvSpPr/>
            <p:nvPr/>
          </p:nvSpPr>
          <p:spPr>
            <a:xfrm>
              <a:off x="724906" y="3107126"/>
              <a:ext cx="94696" cy="33446"/>
            </a:xfrm>
            <a:custGeom>
              <a:avLst/>
              <a:gdLst/>
              <a:ahLst/>
              <a:cxnLst/>
              <a:rect l="l" t="t" r="r" b="b"/>
              <a:pathLst>
                <a:path w="1863" h="658" extrusionOk="0">
                  <a:moveTo>
                    <a:pt x="19" y="1"/>
                  </a:moveTo>
                  <a:lnTo>
                    <a:pt x="1" y="128"/>
                  </a:lnTo>
                  <a:lnTo>
                    <a:pt x="1699" y="658"/>
                  </a:lnTo>
                  <a:lnTo>
                    <a:pt x="1863" y="3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3" name="Google Shape;2673;p62"/>
            <p:cNvSpPr/>
            <p:nvPr/>
          </p:nvSpPr>
          <p:spPr>
            <a:xfrm>
              <a:off x="1360541" y="2699772"/>
              <a:ext cx="186546" cy="410198"/>
            </a:xfrm>
            <a:custGeom>
              <a:avLst/>
              <a:gdLst/>
              <a:ahLst/>
              <a:cxnLst/>
              <a:rect l="l" t="t" r="r" b="b"/>
              <a:pathLst>
                <a:path w="3670" h="8070" extrusionOk="0">
                  <a:moveTo>
                    <a:pt x="530" y="1"/>
                  </a:moveTo>
                  <a:lnTo>
                    <a:pt x="1" y="8069"/>
                  </a:lnTo>
                  <a:lnTo>
                    <a:pt x="3670" y="8015"/>
                  </a:lnTo>
                  <a:lnTo>
                    <a:pt x="1954" y="1333"/>
                  </a:lnTo>
                  <a:cubicBezTo>
                    <a:pt x="1771" y="640"/>
                    <a:pt x="1224" y="128"/>
                    <a:pt x="5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4" name="Google Shape;2674;p62"/>
            <p:cNvSpPr/>
            <p:nvPr/>
          </p:nvSpPr>
          <p:spPr>
            <a:xfrm>
              <a:off x="1360541" y="2754516"/>
              <a:ext cx="65927" cy="355454"/>
            </a:xfrm>
            <a:custGeom>
              <a:avLst/>
              <a:gdLst/>
              <a:ahLst/>
              <a:cxnLst/>
              <a:rect l="l" t="t" r="r" b="b"/>
              <a:pathLst>
                <a:path w="1297" h="6993" extrusionOk="0">
                  <a:moveTo>
                    <a:pt x="457" y="1"/>
                  </a:moveTo>
                  <a:lnTo>
                    <a:pt x="1" y="6992"/>
                  </a:lnTo>
                  <a:lnTo>
                    <a:pt x="1297" y="6974"/>
                  </a:lnTo>
                  <a:lnTo>
                    <a:pt x="1041" y="3360"/>
                  </a:lnTo>
                  <a:cubicBezTo>
                    <a:pt x="950" y="2228"/>
                    <a:pt x="767" y="1096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5" name="Google Shape;2675;p62"/>
            <p:cNvSpPr/>
            <p:nvPr/>
          </p:nvSpPr>
          <p:spPr>
            <a:xfrm>
              <a:off x="1426417" y="3107126"/>
              <a:ext cx="142985" cy="395356"/>
            </a:xfrm>
            <a:custGeom>
              <a:avLst/>
              <a:gdLst/>
              <a:ahLst/>
              <a:cxnLst/>
              <a:rect l="l" t="t" r="r" b="b"/>
              <a:pathLst>
                <a:path w="2813" h="7778" extrusionOk="0">
                  <a:moveTo>
                    <a:pt x="1826" y="1"/>
                  </a:moveTo>
                  <a:lnTo>
                    <a:pt x="1" y="37"/>
                  </a:lnTo>
                  <a:lnTo>
                    <a:pt x="311" y="1242"/>
                  </a:lnTo>
                  <a:lnTo>
                    <a:pt x="1333" y="7777"/>
                  </a:lnTo>
                  <a:lnTo>
                    <a:pt x="2812" y="7777"/>
                  </a:lnTo>
                  <a:lnTo>
                    <a:pt x="2137" y="1169"/>
                  </a:lnTo>
                  <a:lnTo>
                    <a:pt x="1826" y="1"/>
                  </a:lnTo>
                  <a:close/>
                </a:path>
              </a:pathLst>
            </a:custGeom>
            <a:solidFill>
              <a:srgbClr val="FFB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6" name="Google Shape;2676;p62"/>
            <p:cNvSpPr/>
            <p:nvPr/>
          </p:nvSpPr>
          <p:spPr>
            <a:xfrm>
              <a:off x="1450562" y="3458820"/>
              <a:ext cx="135513" cy="190511"/>
            </a:xfrm>
            <a:custGeom>
              <a:avLst/>
              <a:gdLst/>
              <a:ahLst/>
              <a:cxnLst/>
              <a:rect l="l" t="t" r="r" b="b"/>
              <a:pathLst>
                <a:path w="2666" h="3748" extrusionOk="0">
                  <a:moveTo>
                    <a:pt x="621" y="0"/>
                  </a:moveTo>
                  <a:lnTo>
                    <a:pt x="858" y="858"/>
                  </a:lnTo>
                  <a:lnTo>
                    <a:pt x="439" y="1223"/>
                  </a:lnTo>
                  <a:cubicBezTo>
                    <a:pt x="201" y="1424"/>
                    <a:pt x="73" y="1698"/>
                    <a:pt x="55" y="2008"/>
                  </a:cubicBezTo>
                  <a:lnTo>
                    <a:pt x="0" y="2976"/>
                  </a:lnTo>
                  <a:cubicBezTo>
                    <a:pt x="220" y="2976"/>
                    <a:pt x="402" y="2830"/>
                    <a:pt x="475" y="2611"/>
                  </a:cubicBezTo>
                  <a:lnTo>
                    <a:pt x="676" y="1990"/>
                  </a:lnTo>
                  <a:lnTo>
                    <a:pt x="895" y="3469"/>
                  </a:lnTo>
                  <a:cubicBezTo>
                    <a:pt x="925" y="3649"/>
                    <a:pt x="1076" y="3747"/>
                    <a:pt x="1225" y="3747"/>
                  </a:cubicBezTo>
                  <a:cubicBezTo>
                    <a:pt x="1347" y="3747"/>
                    <a:pt x="1466" y="3682"/>
                    <a:pt x="1516" y="3542"/>
                  </a:cubicBezTo>
                  <a:cubicBezTo>
                    <a:pt x="1589" y="3323"/>
                    <a:pt x="1735" y="3158"/>
                    <a:pt x="1935" y="3049"/>
                  </a:cubicBezTo>
                  <a:lnTo>
                    <a:pt x="2118" y="2958"/>
                  </a:lnTo>
                  <a:cubicBezTo>
                    <a:pt x="2465" y="2757"/>
                    <a:pt x="2666" y="2337"/>
                    <a:pt x="2574" y="1954"/>
                  </a:cubicBezTo>
                  <a:lnTo>
                    <a:pt x="2337" y="858"/>
                  </a:lnTo>
                  <a:lnTo>
                    <a:pt x="23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7" name="Google Shape;2677;p62"/>
            <p:cNvSpPr/>
            <p:nvPr/>
          </p:nvSpPr>
          <p:spPr>
            <a:xfrm>
              <a:off x="1426417" y="3107126"/>
              <a:ext cx="94696" cy="33446"/>
            </a:xfrm>
            <a:custGeom>
              <a:avLst/>
              <a:gdLst/>
              <a:ahLst/>
              <a:cxnLst/>
              <a:rect l="l" t="t" r="r" b="b"/>
              <a:pathLst>
                <a:path w="1863" h="658" extrusionOk="0">
                  <a:moveTo>
                    <a:pt x="1826" y="1"/>
                  </a:moveTo>
                  <a:lnTo>
                    <a:pt x="1" y="37"/>
                  </a:lnTo>
                  <a:lnTo>
                    <a:pt x="165" y="658"/>
                  </a:lnTo>
                  <a:lnTo>
                    <a:pt x="1863" y="128"/>
                  </a:lnTo>
                  <a:lnTo>
                    <a:pt x="1826" y="1"/>
                  </a:ln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8" name="Google Shape;2678;p62"/>
            <p:cNvSpPr/>
            <p:nvPr/>
          </p:nvSpPr>
          <p:spPr>
            <a:xfrm>
              <a:off x="819553" y="2649654"/>
              <a:ext cx="586527" cy="954892"/>
            </a:xfrm>
            <a:custGeom>
              <a:avLst/>
              <a:gdLst/>
              <a:ahLst/>
              <a:cxnLst/>
              <a:rect l="l" t="t" r="r" b="b"/>
              <a:pathLst>
                <a:path w="11539" h="18786" extrusionOk="0">
                  <a:moveTo>
                    <a:pt x="5970" y="1"/>
                  </a:moveTo>
                  <a:lnTo>
                    <a:pt x="4966" y="74"/>
                  </a:lnTo>
                  <a:lnTo>
                    <a:pt x="768" y="987"/>
                  </a:lnTo>
                  <a:lnTo>
                    <a:pt x="1297" y="9055"/>
                  </a:lnTo>
                  <a:lnTo>
                    <a:pt x="1" y="16887"/>
                  </a:lnTo>
                  <a:lnTo>
                    <a:pt x="403" y="17161"/>
                  </a:lnTo>
                  <a:cubicBezTo>
                    <a:pt x="1714" y="18221"/>
                    <a:pt x="3362" y="18786"/>
                    <a:pt x="5050" y="18786"/>
                  </a:cubicBezTo>
                  <a:cubicBezTo>
                    <a:pt x="5077" y="18786"/>
                    <a:pt x="5104" y="18786"/>
                    <a:pt x="5131" y="18785"/>
                  </a:cubicBezTo>
                  <a:lnTo>
                    <a:pt x="6810" y="18785"/>
                  </a:lnTo>
                  <a:cubicBezTo>
                    <a:pt x="6837" y="18786"/>
                    <a:pt x="6864" y="18786"/>
                    <a:pt x="6891" y="18786"/>
                  </a:cubicBezTo>
                  <a:cubicBezTo>
                    <a:pt x="8579" y="18786"/>
                    <a:pt x="10226" y="18221"/>
                    <a:pt x="11538" y="17161"/>
                  </a:cubicBezTo>
                  <a:lnTo>
                    <a:pt x="10644" y="9055"/>
                  </a:lnTo>
                  <a:lnTo>
                    <a:pt x="11173" y="987"/>
                  </a:lnTo>
                  <a:lnTo>
                    <a:pt x="6974" y="74"/>
                  </a:lnTo>
                  <a:lnTo>
                    <a:pt x="59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9" name="Google Shape;2679;p62"/>
            <p:cNvSpPr/>
            <p:nvPr/>
          </p:nvSpPr>
          <p:spPr>
            <a:xfrm>
              <a:off x="889190" y="3296417"/>
              <a:ext cx="412028" cy="153354"/>
            </a:xfrm>
            <a:custGeom>
              <a:avLst/>
              <a:gdLst/>
              <a:ahLst/>
              <a:cxnLst/>
              <a:rect l="l" t="t" r="r" b="b"/>
              <a:pathLst>
                <a:path w="8106" h="3017" extrusionOk="0">
                  <a:moveTo>
                    <a:pt x="0" y="1"/>
                  </a:moveTo>
                  <a:cubicBezTo>
                    <a:pt x="493" y="512"/>
                    <a:pt x="1022" y="968"/>
                    <a:pt x="1588" y="1388"/>
                  </a:cubicBezTo>
                  <a:cubicBezTo>
                    <a:pt x="2246" y="1863"/>
                    <a:pt x="2957" y="2264"/>
                    <a:pt x="3706" y="2556"/>
                  </a:cubicBezTo>
                  <a:cubicBezTo>
                    <a:pt x="4473" y="2848"/>
                    <a:pt x="5276" y="3013"/>
                    <a:pt x="6097" y="3013"/>
                  </a:cubicBezTo>
                  <a:cubicBezTo>
                    <a:pt x="6147" y="3015"/>
                    <a:pt x="6196" y="3016"/>
                    <a:pt x="6246" y="3016"/>
                  </a:cubicBezTo>
                  <a:cubicBezTo>
                    <a:pt x="6579" y="3016"/>
                    <a:pt x="6911" y="2964"/>
                    <a:pt x="7229" y="2885"/>
                  </a:cubicBezTo>
                  <a:cubicBezTo>
                    <a:pt x="7558" y="2812"/>
                    <a:pt x="7868" y="2648"/>
                    <a:pt x="8105" y="2410"/>
                  </a:cubicBezTo>
                  <a:lnTo>
                    <a:pt x="8105" y="2410"/>
                  </a:lnTo>
                  <a:cubicBezTo>
                    <a:pt x="7832" y="2611"/>
                    <a:pt x="7521" y="2739"/>
                    <a:pt x="7193" y="2775"/>
                  </a:cubicBezTo>
                  <a:cubicBezTo>
                    <a:pt x="6961" y="2810"/>
                    <a:pt x="6730" y="2823"/>
                    <a:pt x="6503" y="2823"/>
                  </a:cubicBezTo>
                  <a:cubicBezTo>
                    <a:pt x="6372" y="2823"/>
                    <a:pt x="6243" y="2819"/>
                    <a:pt x="6116" y="2812"/>
                  </a:cubicBezTo>
                  <a:cubicBezTo>
                    <a:pt x="5331" y="2739"/>
                    <a:pt x="4564" y="2575"/>
                    <a:pt x="3834" y="2283"/>
                  </a:cubicBezTo>
                  <a:cubicBezTo>
                    <a:pt x="3085" y="1990"/>
                    <a:pt x="2392" y="1644"/>
                    <a:pt x="1716" y="1206"/>
                  </a:cubicBezTo>
                  <a:cubicBezTo>
                    <a:pt x="1077" y="804"/>
                    <a:pt x="493" y="38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0" name="Google Shape;2680;p62"/>
            <p:cNvSpPr/>
            <p:nvPr/>
          </p:nvSpPr>
          <p:spPr>
            <a:xfrm>
              <a:off x="1079398" y="3302924"/>
              <a:ext cx="241290" cy="85394"/>
            </a:xfrm>
            <a:custGeom>
              <a:avLst/>
              <a:gdLst/>
              <a:ahLst/>
              <a:cxnLst/>
              <a:rect l="l" t="t" r="r" b="b"/>
              <a:pathLst>
                <a:path w="4747" h="1680" extrusionOk="0">
                  <a:moveTo>
                    <a:pt x="4747" y="0"/>
                  </a:moveTo>
                  <a:cubicBezTo>
                    <a:pt x="4436" y="256"/>
                    <a:pt x="4090" y="475"/>
                    <a:pt x="3743" y="676"/>
                  </a:cubicBezTo>
                  <a:cubicBezTo>
                    <a:pt x="3359" y="895"/>
                    <a:pt x="2939" y="1078"/>
                    <a:pt x="2520" y="1224"/>
                  </a:cubicBezTo>
                  <a:cubicBezTo>
                    <a:pt x="2081" y="1370"/>
                    <a:pt x="1643" y="1479"/>
                    <a:pt x="1205" y="1534"/>
                  </a:cubicBezTo>
                  <a:cubicBezTo>
                    <a:pt x="804" y="1589"/>
                    <a:pt x="402" y="1607"/>
                    <a:pt x="0" y="1607"/>
                  </a:cubicBezTo>
                  <a:cubicBezTo>
                    <a:pt x="268" y="1656"/>
                    <a:pt x="536" y="1680"/>
                    <a:pt x="804" y="1680"/>
                  </a:cubicBezTo>
                  <a:cubicBezTo>
                    <a:pt x="938" y="1680"/>
                    <a:pt x="1071" y="1674"/>
                    <a:pt x="1205" y="1662"/>
                  </a:cubicBezTo>
                  <a:cubicBezTo>
                    <a:pt x="1680" y="1625"/>
                    <a:pt x="2136" y="1534"/>
                    <a:pt x="2574" y="1388"/>
                  </a:cubicBezTo>
                  <a:cubicBezTo>
                    <a:pt x="3013" y="1242"/>
                    <a:pt x="3432" y="1041"/>
                    <a:pt x="3816" y="785"/>
                  </a:cubicBezTo>
                  <a:cubicBezTo>
                    <a:pt x="4144" y="566"/>
                    <a:pt x="4473" y="293"/>
                    <a:pt x="4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1" name="Google Shape;2681;p62"/>
            <p:cNvSpPr/>
            <p:nvPr/>
          </p:nvSpPr>
          <p:spPr>
            <a:xfrm>
              <a:off x="961573" y="2827814"/>
              <a:ext cx="370246" cy="167485"/>
            </a:xfrm>
            <a:custGeom>
              <a:avLst/>
              <a:gdLst/>
              <a:ahLst/>
              <a:cxnLst/>
              <a:rect l="l" t="t" r="r" b="b"/>
              <a:pathLst>
                <a:path w="7284" h="3295" extrusionOk="0">
                  <a:moveTo>
                    <a:pt x="7284" y="1"/>
                  </a:moveTo>
                  <a:lnTo>
                    <a:pt x="7284" y="1"/>
                  </a:lnTo>
                  <a:cubicBezTo>
                    <a:pt x="6827" y="457"/>
                    <a:pt x="6335" y="859"/>
                    <a:pt x="5823" y="1242"/>
                  </a:cubicBezTo>
                  <a:cubicBezTo>
                    <a:pt x="4655" y="2082"/>
                    <a:pt x="3322" y="2684"/>
                    <a:pt x="1899" y="2995"/>
                  </a:cubicBezTo>
                  <a:cubicBezTo>
                    <a:pt x="1278" y="3141"/>
                    <a:pt x="639" y="3214"/>
                    <a:pt x="0" y="3250"/>
                  </a:cubicBezTo>
                  <a:cubicBezTo>
                    <a:pt x="263" y="3279"/>
                    <a:pt x="523" y="3294"/>
                    <a:pt x="781" y="3294"/>
                  </a:cubicBezTo>
                  <a:cubicBezTo>
                    <a:pt x="1168" y="3294"/>
                    <a:pt x="1552" y="3261"/>
                    <a:pt x="1935" y="3196"/>
                  </a:cubicBezTo>
                  <a:cubicBezTo>
                    <a:pt x="3414" y="2958"/>
                    <a:pt x="4801" y="2338"/>
                    <a:pt x="5951" y="1407"/>
                  </a:cubicBezTo>
                  <a:cubicBezTo>
                    <a:pt x="6444" y="987"/>
                    <a:pt x="6900" y="512"/>
                    <a:pt x="7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2" name="Google Shape;2682;p62"/>
            <p:cNvSpPr/>
            <p:nvPr/>
          </p:nvSpPr>
          <p:spPr>
            <a:xfrm>
              <a:off x="893816" y="2821358"/>
              <a:ext cx="301625" cy="99474"/>
            </a:xfrm>
            <a:custGeom>
              <a:avLst/>
              <a:gdLst/>
              <a:ahLst/>
              <a:cxnLst/>
              <a:rect l="l" t="t" r="r" b="b"/>
              <a:pathLst>
                <a:path w="5934" h="1957" extrusionOk="0">
                  <a:moveTo>
                    <a:pt x="0" y="0"/>
                  </a:moveTo>
                  <a:cubicBezTo>
                    <a:pt x="347" y="365"/>
                    <a:pt x="749" y="694"/>
                    <a:pt x="1169" y="968"/>
                  </a:cubicBezTo>
                  <a:cubicBezTo>
                    <a:pt x="2155" y="1588"/>
                    <a:pt x="3286" y="1917"/>
                    <a:pt x="4436" y="1953"/>
                  </a:cubicBezTo>
                  <a:cubicBezTo>
                    <a:pt x="4500" y="1956"/>
                    <a:pt x="4564" y="1957"/>
                    <a:pt x="4627" y="1957"/>
                  </a:cubicBezTo>
                  <a:cubicBezTo>
                    <a:pt x="5071" y="1957"/>
                    <a:pt x="5502" y="1901"/>
                    <a:pt x="5933" y="1789"/>
                  </a:cubicBezTo>
                  <a:lnTo>
                    <a:pt x="5933" y="1789"/>
                  </a:lnTo>
                  <a:cubicBezTo>
                    <a:pt x="5687" y="1816"/>
                    <a:pt x="5440" y="1830"/>
                    <a:pt x="5194" y="1830"/>
                  </a:cubicBezTo>
                  <a:cubicBezTo>
                    <a:pt x="4948" y="1830"/>
                    <a:pt x="4701" y="1816"/>
                    <a:pt x="4455" y="1789"/>
                  </a:cubicBezTo>
                  <a:cubicBezTo>
                    <a:pt x="3889" y="1753"/>
                    <a:pt x="3341" y="1643"/>
                    <a:pt x="2793" y="1479"/>
                  </a:cubicBezTo>
                  <a:cubicBezTo>
                    <a:pt x="2264" y="1314"/>
                    <a:pt x="1735" y="1095"/>
                    <a:pt x="1242" y="822"/>
                  </a:cubicBezTo>
                  <a:cubicBezTo>
                    <a:pt x="804" y="584"/>
                    <a:pt x="402" y="31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3" name="Google Shape;2683;p62"/>
            <p:cNvSpPr/>
            <p:nvPr/>
          </p:nvSpPr>
          <p:spPr>
            <a:xfrm>
              <a:off x="955981" y="3100619"/>
              <a:ext cx="359165" cy="51491"/>
            </a:xfrm>
            <a:custGeom>
              <a:avLst/>
              <a:gdLst/>
              <a:ahLst/>
              <a:cxnLst/>
              <a:rect l="l" t="t" r="r" b="b"/>
              <a:pathLst>
                <a:path w="7066" h="1013" extrusionOk="0">
                  <a:moveTo>
                    <a:pt x="0" y="1"/>
                  </a:moveTo>
                  <a:lnTo>
                    <a:pt x="0" y="1"/>
                  </a:lnTo>
                  <a:cubicBezTo>
                    <a:pt x="493" y="293"/>
                    <a:pt x="1005" y="530"/>
                    <a:pt x="1570" y="695"/>
                  </a:cubicBezTo>
                  <a:cubicBezTo>
                    <a:pt x="2267" y="906"/>
                    <a:pt x="2990" y="1012"/>
                    <a:pt x="3715" y="1012"/>
                  </a:cubicBezTo>
                  <a:cubicBezTo>
                    <a:pt x="4301" y="1012"/>
                    <a:pt x="4887" y="943"/>
                    <a:pt x="5459" y="804"/>
                  </a:cubicBezTo>
                  <a:cubicBezTo>
                    <a:pt x="6025" y="658"/>
                    <a:pt x="6572" y="457"/>
                    <a:pt x="7065" y="183"/>
                  </a:cubicBezTo>
                  <a:lnTo>
                    <a:pt x="7065" y="183"/>
                  </a:lnTo>
                  <a:cubicBezTo>
                    <a:pt x="6536" y="366"/>
                    <a:pt x="5988" y="512"/>
                    <a:pt x="5422" y="622"/>
                  </a:cubicBezTo>
                  <a:cubicBezTo>
                    <a:pt x="4868" y="726"/>
                    <a:pt x="4307" y="777"/>
                    <a:pt x="3745" y="777"/>
                  </a:cubicBezTo>
                  <a:cubicBezTo>
                    <a:pt x="3030" y="777"/>
                    <a:pt x="2313" y="694"/>
                    <a:pt x="1607" y="530"/>
                  </a:cubicBezTo>
                  <a:cubicBezTo>
                    <a:pt x="1059" y="402"/>
                    <a:pt x="512" y="22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4" name="Google Shape;2684;p62"/>
            <p:cNvSpPr/>
            <p:nvPr/>
          </p:nvSpPr>
          <p:spPr>
            <a:xfrm>
              <a:off x="997713" y="2643198"/>
              <a:ext cx="95662" cy="296034"/>
            </a:xfrm>
            <a:custGeom>
              <a:avLst/>
              <a:gdLst/>
              <a:ahLst/>
              <a:cxnLst/>
              <a:rect l="l" t="t" r="r" b="b"/>
              <a:pathLst>
                <a:path w="1882" h="5824" extrusionOk="0">
                  <a:moveTo>
                    <a:pt x="1826" y="0"/>
                  </a:moveTo>
                  <a:lnTo>
                    <a:pt x="1699" y="55"/>
                  </a:lnTo>
                  <a:cubicBezTo>
                    <a:pt x="877" y="237"/>
                    <a:pt x="275" y="913"/>
                    <a:pt x="165" y="1753"/>
                  </a:cubicBezTo>
                  <a:lnTo>
                    <a:pt x="129" y="1953"/>
                  </a:lnTo>
                  <a:cubicBezTo>
                    <a:pt x="19" y="2793"/>
                    <a:pt x="1" y="3651"/>
                    <a:pt x="111" y="4509"/>
                  </a:cubicBezTo>
                  <a:lnTo>
                    <a:pt x="257" y="5823"/>
                  </a:lnTo>
                  <a:lnTo>
                    <a:pt x="457" y="5805"/>
                  </a:lnTo>
                  <a:lnTo>
                    <a:pt x="311" y="4491"/>
                  </a:lnTo>
                  <a:cubicBezTo>
                    <a:pt x="220" y="3651"/>
                    <a:pt x="238" y="2811"/>
                    <a:pt x="348" y="1972"/>
                  </a:cubicBezTo>
                  <a:lnTo>
                    <a:pt x="366" y="1771"/>
                  </a:lnTo>
                  <a:cubicBezTo>
                    <a:pt x="476" y="1022"/>
                    <a:pt x="1023" y="420"/>
                    <a:pt x="1735" y="237"/>
                  </a:cubicBezTo>
                  <a:lnTo>
                    <a:pt x="1881" y="219"/>
                  </a:lnTo>
                  <a:lnTo>
                    <a:pt x="18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5" name="Google Shape;2685;p62"/>
            <p:cNvSpPr/>
            <p:nvPr/>
          </p:nvSpPr>
          <p:spPr>
            <a:xfrm>
              <a:off x="1154576" y="2644113"/>
              <a:ext cx="124381" cy="177295"/>
            </a:xfrm>
            <a:custGeom>
              <a:avLst/>
              <a:gdLst/>
              <a:ahLst/>
              <a:cxnLst/>
              <a:rect l="l" t="t" r="r" b="b"/>
              <a:pathLst>
                <a:path w="2447" h="3488" extrusionOk="0">
                  <a:moveTo>
                    <a:pt x="37" y="0"/>
                  </a:moveTo>
                  <a:lnTo>
                    <a:pt x="0" y="201"/>
                  </a:lnTo>
                  <a:lnTo>
                    <a:pt x="55" y="219"/>
                  </a:lnTo>
                  <a:cubicBezTo>
                    <a:pt x="584" y="329"/>
                    <a:pt x="968" y="767"/>
                    <a:pt x="1004" y="1296"/>
                  </a:cubicBezTo>
                  <a:lnTo>
                    <a:pt x="1059" y="1935"/>
                  </a:lnTo>
                  <a:cubicBezTo>
                    <a:pt x="475" y="2027"/>
                    <a:pt x="37" y="2538"/>
                    <a:pt x="37" y="3122"/>
                  </a:cubicBezTo>
                  <a:lnTo>
                    <a:pt x="37" y="3487"/>
                  </a:lnTo>
                  <a:lnTo>
                    <a:pt x="256" y="3487"/>
                  </a:lnTo>
                  <a:lnTo>
                    <a:pt x="256" y="3122"/>
                  </a:lnTo>
                  <a:cubicBezTo>
                    <a:pt x="283" y="2492"/>
                    <a:pt x="762" y="2177"/>
                    <a:pt x="1244" y="2177"/>
                  </a:cubicBezTo>
                  <a:cubicBezTo>
                    <a:pt x="1725" y="2177"/>
                    <a:pt x="2209" y="2492"/>
                    <a:pt x="2245" y="3122"/>
                  </a:cubicBezTo>
                  <a:lnTo>
                    <a:pt x="2245" y="3469"/>
                  </a:lnTo>
                  <a:lnTo>
                    <a:pt x="2446" y="3469"/>
                  </a:lnTo>
                  <a:lnTo>
                    <a:pt x="2446" y="3122"/>
                  </a:lnTo>
                  <a:cubicBezTo>
                    <a:pt x="2446" y="2465"/>
                    <a:pt x="1917" y="1935"/>
                    <a:pt x="1278" y="1935"/>
                  </a:cubicBezTo>
                  <a:lnTo>
                    <a:pt x="1223" y="1278"/>
                  </a:lnTo>
                  <a:cubicBezTo>
                    <a:pt x="1168" y="658"/>
                    <a:pt x="712" y="128"/>
                    <a:pt x="110" y="19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6" name="Google Shape;2686;p62"/>
            <p:cNvSpPr/>
            <p:nvPr/>
          </p:nvSpPr>
          <p:spPr>
            <a:xfrm>
              <a:off x="970824" y="2924340"/>
              <a:ext cx="83565" cy="70806"/>
            </a:xfrm>
            <a:custGeom>
              <a:avLst/>
              <a:gdLst/>
              <a:ahLst/>
              <a:cxnLst/>
              <a:rect l="l" t="t" r="r" b="b"/>
              <a:pathLst>
                <a:path w="1644" h="1393" extrusionOk="0">
                  <a:moveTo>
                    <a:pt x="932" y="0"/>
                  </a:moveTo>
                  <a:cubicBezTo>
                    <a:pt x="311" y="0"/>
                    <a:pt x="1" y="749"/>
                    <a:pt x="439" y="1187"/>
                  </a:cubicBezTo>
                  <a:cubicBezTo>
                    <a:pt x="580" y="1329"/>
                    <a:pt x="756" y="1392"/>
                    <a:pt x="930" y="1392"/>
                  </a:cubicBezTo>
                  <a:cubicBezTo>
                    <a:pt x="1292" y="1392"/>
                    <a:pt x="1644" y="1114"/>
                    <a:pt x="1644" y="694"/>
                  </a:cubicBezTo>
                  <a:cubicBezTo>
                    <a:pt x="1644" y="311"/>
                    <a:pt x="1315" y="0"/>
                    <a:pt x="932" y="0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7" name="Google Shape;2687;p62"/>
            <p:cNvSpPr/>
            <p:nvPr/>
          </p:nvSpPr>
          <p:spPr>
            <a:xfrm>
              <a:off x="982871" y="2932676"/>
              <a:ext cx="62216" cy="53524"/>
            </a:xfrm>
            <a:custGeom>
              <a:avLst/>
              <a:gdLst/>
              <a:ahLst/>
              <a:cxnLst/>
              <a:rect l="l" t="t" r="r" b="b"/>
              <a:pathLst>
                <a:path w="1224" h="1053" extrusionOk="0">
                  <a:moveTo>
                    <a:pt x="695" y="1"/>
                  </a:moveTo>
                  <a:cubicBezTo>
                    <a:pt x="238" y="1"/>
                    <a:pt x="1" y="567"/>
                    <a:pt x="329" y="895"/>
                  </a:cubicBezTo>
                  <a:cubicBezTo>
                    <a:pt x="438" y="1003"/>
                    <a:pt x="571" y="1052"/>
                    <a:pt x="702" y="1052"/>
                  </a:cubicBezTo>
                  <a:cubicBezTo>
                    <a:pt x="969" y="1052"/>
                    <a:pt x="1224" y="849"/>
                    <a:pt x="1224" y="530"/>
                  </a:cubicBezTo>
                  <a:cubicBezTo>
                    <a:pt x="1224" y="238"/>
                    <a:pt x="987" y="1"/>
                    <a:pt x="695" y="1"/>
                  </a:cubicBezTo>
                  <a:close/>
                </a:path>
              </a:pathLst>
            </a:custGeom>
            <a:solidFill>
              <a:srgbClr val="D6C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8" name="Google Shape;2688;p62"/>
            <p:cNvSpPr/>
            <p:nvPr/>
          </p:nvSpPr>
          <p:spPr>
            <a:xfrm>
              <a:off x="998679" y="2943808"/>
              <a:ext cx="36242" cy="31311"/>
            </a:xfrm>
            <a:custGeom>
              <a:avLst/>
              <a:gdLst/>
              <a:ahLst/>
              <a:cxnLst/>
              <a:rect l="l" t="t" r="r" b="b"/>
              <a:pathLst>
                <a:path w="713" h="616" extrusionOk="0">
                  <a:moveTo>
                    <a:pt x="402" y="1"/>
                  </a:moveTo>
                  <a:cubicBezTo>
                    <a:pt x="128" y="1"/>
                    <a:pt x="0" y="329"/>
                    <a:pt x="183" y="530"/>
                  </a:cubicBezTo>
                  <a:cubicBezTo>
                    <a:pt x="247" y="589"/>
                    <a:pt x="325" y="615"/>
                    <a:pt x="401" y="615"/>
                  </a:cubicBezTo>
                  <a:cubicBezTo>
                    <a:pt x="561" y="615"/>
                    <a:pt x="712" y="497"/>
                    <a:pt x="712" y="311"/>
                  </a:cubicBezTo>
                  <a:cubicBezTo>
                    <a:pt x="694" y="147"/>
                    <a:pt x="566" y="1"/>
                    <a:pt x="402" y="1"/>
                  </a:cubicBezTo>
                  <a:close/>
                </a:path>
              </a:pathLst>
            </a:custGeom>
            <a:solidFill>
              <a:srgbClr val="A99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9" name="Google Shape;2689;p62"/>
            <p:cNvSpPr/>
            <p:nvPr/>
          </p:nvSpPr>
          <p:spPr>
            <a:xfrm>
              <a:off x="1159202" y="2821358"/>
              <a:ext cx="26025" cy="123466"/>
            </a:xfrm>
            <a:custGeom>
              <a:avLst/>
              <a:gdLst/>
              <a:ahLst/>
              <a:cxnLst/>
              <a:rect l="l" t="t" r="r" b="b"/>
              <a:pathLst>
                <a:path w="512" h="2429" extrusionOk="0">
                  <a:moveTo>
                    <a:pt x="0" y="0"/>
                  </a:moveTo>
                  <a:lnTo>
                    <a:pt x="0" y="1917"/>
                  </a:lnTo>
                  <a:cubicBezTo>
                    <a:pt x="0" y="2209"/>
                    <a:pt x="238" y="2428"/>
                    <a:pt x="511" y="2428"/>
                  </a:cubicBezTo>
                  <a:lnTo>
                    <a:pt x="511" y="2318"/>
                  </a:lnTo>
                  <a:cubicBezTo>
                    <a:pt x="292" y="2318"/>
                    <a:pt x="110" y="2136"/>
                    <a:pt x="110" y="1917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rgbClr val="D6C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0" name="Google Shape;2690;p62"/>
            <p:cNvSpPr/>
            <p:nvPr/>
          </p:nvSpPr>
          <p:spPr>
            <a:xfrm>
              <a:off x="1184261" y="2937149"/>
              <a:ext cx="13012" cy="9505"/>
            </a:xfrm>
            <a:custGeom>
              <a:avLst/>
              <a:gdLst/>
              <a:ahLst/>
              <a:cxnLst/>
              <a:rect l="l" t="t" r="r" b="b"/>
              <a:pathLst>
                <a:path w="256" h="187" extrusionOk="0">
                  <a:moveTo>
                    <a:pt x="168" y="0"/>
                  </a:moveTo>
                  <a:cubicBezTo>
                    <a:pt x="161" y="0"/>
                    <a:pt x="154" y="2"/>
                    <a:pt x="146" y="4"/>
                  </a:cubicBezTo>
                  <a:lnTo>
                    <a:pt x="37" y="22"/>
                  </a:lnTo>
                  <a:cubicBezTo>
                    <a:pt x="18" y="22"/>
                    <a:pt x="0" y="22"/>
                    <a:pt x="0" y="40"/>
                  </a:cubicBezTo>
                  <a:lnTo>
                    <a:pt x="0" y="150"/>
                  </a:lnTo>
                  <a:cubicBezTo>
                    <a:pt x="18" y="168"/>
                    <a:pt x="18" y="168"/>
                    <a:pt x="37" y="168"/>
                  </a:cubicBezTo>
                  <a:lnTo>
                    <a:pt x="146" y="187"/>
                  </a:lnTo>
                  <a:cubicBezTo>
                    <a:pt x="201" y="187"/>
                    <a:pt x="256" y="150"/>
                    <a:pt x="256" y="95"/>
                  </a:cubicBezTo>
                  <a:cubicBezTo>
                    <a:pt x="256" y="48"/>
                    <a:pt x="215" y="0"/>
                    <a:pt x="168" y="0"/>
                  </a:cubicBezTo>
                  <a:close/>
                </a:path>
              </a:pathLst>
            </a:custGeom>
            <a:solidFill>
              <a:srgbClr val="A99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1" name="Google Shape;2691;p62"/>
            <p:cNvSpPr/>
            <p:nvPr/>
          </p:nvSpPr>
          <p:spPr>
            <a:xfrm>
              <a:off x="1251052" y="2821358"/>
              <a:ext cx="26025" cy="123466"/>
            </a:xfrm>
            <a:custGeom>
              <a:avLst/>
              <a:gdLst/>
              <a:ahLst/>
              <a:cxnLst/>
              <a:rect l="l" t="t" r="r" b="b"/>
              <a:pathLst>
                <a:path w="512" h="2429" extrusionOk="0">
                  <a:moveTo>
                    <a:pt x="402" y="0"/>
                  </a:moveTo>
                  <a:lnTo>
                    <a:pt x="402" y="1917"/>
                  </a:lnTo>
                  <a:cubicBezTo>
                    <a:pt x="402" y="2136"/>
                    <a:pt x="220" y="2318"/>
                    <a:pt x="1" y="2318"/>
                  </a:cubicBezTo>
                  <a:lnTo>
                    <a:pt x="1" y="2428"/>
                  </a:lnTo>
                  <a:cubicBezTo>
                    <a:pt x="293" y="2428"/>
                    <a:pt x="512" y="2209"/>
                    <a:pt x="512" y="1917"/>
                  </a:cubicBezTo>
                  <a:lnTo>
                    <a:pt x="512" y="0"/>
                  </a:lnTo>
                  <a:close/>
                </a:path>
              </a:pathLst>
            </a:custGeom>
            <a:solidFill>
              <a:srgbClr val="D6C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2" name="Google Shape;2692;p62"/>
            <p:cNvSpPr/>
            <p:nvPr/>
          </p:nvSpPr>
          <p:spPr>
            <a:xfrm>
              <a:off x="1239006" y="2937149"/>
              <a:ext cx="12098" cy="9505"/>
            </a:xfrm>
            <a:custGeom>
              <a:avLst/>
              <a:gdLst/>
              <a:ahLst/>
              <a:cxnLst/>
              <a:rect l="l" t="t" r="r" b="b"/>
              <a:pathLst>
                <a:path w="238" h="187" extrusionOk="0">
                  <a:moveTo>
                    <a:pt x="88" y="0"/>
                  </a:moveTo>
                  <a:cubicBezTo>
                    <a:pt x="41" y="0"/>
                    <a:pt x="0" y="48"/>
                    <a:pt x="0" y="95"/>
                  </a:cubicBezTo>
                  <a:cubicBezTo>
                    <a:pt x="0" y="150"/>
                    <a:pt x="55" y="187"/>
                    <a:pt x="110" y="187"/>
                  </a:cubicBezTo>
                  <a:lnTo>
                    <a:pt x="219" y="168"/>
                  </a:lnTo>
                  <a:cubicBezTo>
                    <a:pt x="238" y="168"/>
                    <a:pt x="238" y="168"/>
                    <a:pt x="238" y="150"/>
                  </a:cubicBezTo>
                  <a:lnTo>
                    <a:pt x="238" y="40"/>
                  </a:lnTo>
                  <a:cubicBezTo>
                    <a:pt x="238" y="22"/>
                    <a:pt x="238" y="22"/>
                    <a:pt x="219" y="22"/>
                  </a:cubicBezTo>
                  <a:lnTo>
                    <a:pt x="110" y="4"/>
                  </a:lnTo>
                  <a:cubicBezTo>
                    <a:pt x="102" y="2"/>
                    <a:pt x="95" y="0"/>
                    <a:pt x="88" y="0"/>
                  </a:cubicBezTo>
                  <a:close/>
                </a:path>
              </a:pathLst>
            </a:custGeom>
            <a:solidFill>
              <a:srgbClr val="A99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3" name="Google Shape;2693;p62"/>
            <p:cNvSpPr/>
            <p:nvPr/>
          </p:nvSpPr>
          <p:spPr>
            <a:xfrm>
              <a:off x="1078483" y="2567105"/>
              <a:ext cx="89105" cy="132717"/>
            </a:xfrm>
            <a:custGeom>
              <a:avLst/>
              <a:gdLst/>
              <a:ahLst/>
              <a:cxnLst/>
              <a:rect l="l" t="t" r="r" b="b"/>
              <a:pathLst>
                <a:path w="1753" h="2611" extrusionOk="0">
                  <a:moveTo>
                    <a:pt x="0" y="0"/>
                  </a:moveTo>
                  <a:lnTo>
                    <a:pt x="0" y="2264"/>
                  </a:lnTo>
                  <a:cubicBezTo>
                    <a:pt x="0" y="2446"/>
                    <a:pt x="384" y="2611"/>
                    <a:pt x="876" y="2611"/>
                  </a:cubicBezTo>
                  <a:cubicBezTo>
                    <a:pt x="1369" y="2611"/>
                    <a:pt x="1753" y="2446"/>
                    <a:pt x="1753" y="2264"/>
                  </a:cubicBezTo>
                  <a:lnTo>
                    <a:pt x="1753" y="0"/>
                  </a:lnTo>
                  <a:close/>
                </a:path>
              </a:pathLst>
            </a:custGeom>
            <a:solidFill>
              <a:srgbClr val="FFB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4" name="Google Shape;2694;p62"/>
            <p:cNvSpPr/>
            <p:nvPr/>
          </p:nvSpPr>
          <p:spPr>
            <a:xfrm>
              <a:off x="1078483" y="2567105"/>
              <a:ext cx="89105" cy="77058"/>
            </a:xfrm>
            <a:custGeom>
              <a:avLst/>
              <a:gdLst/>
              <a:ahLst/>
              <a:cxnLst/>
              <a:rect l="l" t="t" r="r" b="b"/>
              <a:pathLst>
                <a:path w="1753" h="1516" extrusionOk="0">
                  <a:moveTo>
                    <a:pt x="0" y="0"/>
                  </a:moveTo>
                  <a:lnTo>
                    <a:pt x="0" y="1169"/>
                  </a:lnTo>
                  <a:cubicBezTo>
                    <a:pt x="183" y="1388"/>
                    <a:pt x="438" y="1515"/>
                    <a:pt x="712" y="1515"/>
                  </a:cubicBezTo>
                  <a:lnTo>
                    <a:pt x="1041" y="1515"/>
                  </a:lnTo>
                  <a:cubicBezTo>
                    <a:pt x="1315" y="1515"/>
                    <a:pt x="1570" y="1388"/>
                    <a:pt x="1753" y="1169"/>
                  </a:cubicBezTo>
                  <a:lnTo>
                    <a:pt x="1753" y="0"/>
                  </a:ln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5" name="Google Shape;2695;p62"/>
            <p:cNvSpPr/>
            <p:nvPr/>
          </p:nvSpPr>
          <p:spPr>
            <a:xfrm>
              <a:off x="990292" y="2438098"/>
              <a:ext cx="265434" cy="101203"/>
            </a:xfrm>
            <a:custGeom>
              <a:avLst/>
              <a:gdLst/>
              <a:ahLst/>
              <a:cxnLst/>
              <a:rect l="l" t="t" r="r" b="b"/>
              <a:pathLst>
                <a:path w="5222" h="1991" extrusionOk="0">
                  <a:moveTo>
                    <a:pt x="1" y="1"/>
                  </a:moveTo>
                  <a:lnTo>
                    <a:pt x="1" y="859"/>
                  </a:lnTo>
                  <a:cubicBezTo>
                    <a:pt x="1" y="1479"/>
                    <a:pt x="512" y="1991"/>
                    <a:pt x="1151" y="1991"/>
                  </a:cubicBezTo>
                  <a:lnTo>
                    <a:pt x="4072" y="1991"/>
                  </a:lnTo>
                  <a:cubicBezTo>
                    <a:pt x="4711" y="1991"/>
                    <a:pt x="5222" y="1479"/>
                    <a:pt x="5222" y="859"/>
                  </a:cubicBezTo>
                  <a:lnTo>
                    <a:pt x="5222" y="1"/>
                  </a:lnTo>
                  <a:cubicBezTo>
                    <a:pt x="5222" y="640"/>
                    <a:pt x="4711" y="1151"/>
                    <a:pt x="4072" y="1151"/>
                  </a:cubicBezTo>
                  <a:lnTo>
                    <a:pt x="1151" y="1151"/>
                  </a:lnTo>
                  <a:cubicBezTo>
                    <a:pt x="512" y="1151"/>
                    <a:pt x="1" y="640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6" name="Google Shape;2696;p62"/>
            <p:cNvSpPr/>
            <p:nvPr/>
          </p:nvSpPr>
          <p:spPr>
            <a:xfrm>
              <a:off x="990292" y="2260904"/>
              <a:ext cx="265434" cy="235699"/>
            </a:xfrm>
            <a:custGeom>
              <a:avLst/>
              <a:gdLst/>
              <a:ahLst/>
              <a:cxnLst/>
              <a:rect l="l" t="t" r="r" b="b"/>
              <a:pathLst>
                <a:path w="5222" h="4637" extrusionOk="0">
                  <a:moveTo>
                    <a:pt x="2611" y="0"/>
                  </a:moveTo>
                  <a:cubicBezTo>
                    <a:pt x="1169" y="0"/>
                    <a:pt x="1" y="1168"/>
                    <a:pt x="1" y="2611"/>
                  </a:cubicBezTo>
                  <a:lnTo>
                    <a:pt x="1" y="3487"/>
                  </a:lnTo>
                  <a:cubicBezTo>
                    <a:pt x="1" y="4126"/>
                    <a:pt x="512" y="4637"/>
                    <a:pt x="1133" y="4637"/>
                  </a:cubicBezTo>
                  <a:lnTo>
                    <a:pt x="4072" y="4637"/>
                  </a:lnTo>
                  <a:cubicBezTo>
                    <a:pt x="4711" y="4637"/>
                    <a:pt x="5222" y="4126"/>
                    <a:pt x="5222" y="3487"/>
                  </a:cubicBezTo>
                  <a:lnTo>
                    <a:pt x="5222" y="2611"/>
                  </a:lnTo>
                  <a:cubicBezTo>
                    <a:pt x="5222" y="1168"/>
                    <a:pt x="4054" y="0"/>
                    <a:pt x="26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7" name="Google Shape;2697;p62"/>
            <p:cNvSpPr/>
            <p:nvPr/>
          </p:nvSpPr>
          <p:spPr>
            <a:xfrm>
              <a:off x="1020943" y="2384269"/>
              <a:ext cx="204184" cy="230209"/>
            </a:xfrm>
            <a:custGeom>
              <a:avLst/>
              <a:gdLst/>
              <a:ahLst/>
              <a:cxnLst/>
              <a:rect l="l" t="t" r="r" b="b"/>
              <a:pathLst>
                <a:path w="4017" h="4529" extrusionOk="0">
                  <a:moveTo>
                    <a:pt x="1278" y="1"/>
                  </a:moveTo>
                  <a:cubicBezTo>
                    <a:pt x="566" y="1"/>
                    <a:pt x="0" y="567"/>
                    <a:pt x="0" y="1279"/>
                  </a:cubicBezTo>
                  <a:lnTo>
                    <a:pt x="0" y="2520"/>
                  </a:lnTo>
                  <a:cubicBezTo>
                    <a:pt x="0" y="3634"/>
                    <a:pt x="895" y="4528"/>
                    <a:pt x="2008" y="4528"/>
                  </a:cubicBezTo>
                  <a:cubicBezTo>
                    <a:pt x="3122" y="4528"/>
                    <a:pt x="4016" y="3634"/>
                    <a:pt x="4016" y="2520"/>
                  </a:cubicBezTo>
                  <a:lnTo>
                    <a:pt x="4016" y="1279"/>
                  </a:lnTo>
                  <a:cubicBezTo>
                    <a:pt x="4016" y="567"/>
                    <a:pt x="3451" y="1"/>
                    <a:pt x="2739" y="1"/>
                  </a:cubicBezTo>
                  <a:close/>
                </a:path>
              </a:pathLst>
            </a:custGeom>
            <a:solidFill>
              <a:srgbClr val="FFB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8" name="Google Shape;2698;p62"/>
            <p:cNvSpPr/>
            <p:nvPr/>
          </p:nvSpPr>
          <p:spPr>
            <a:xfrm>
              <a:off x="1031160" y="2481711"/>
              <a:ext cx="182836" cy="38122"/>
            </a:xfrm>
            <a:custGeom>
              <a:avLst/>
              <a:gdLst/>
              <a:ahLst/>
              <a:cxnLst/>
              <a:rect l="l" t="t" r="r" b="b"/>
              <a:pathLst>
                <a:path w="3597" h="750" extrusionOk="0">
                  <a:moveTo>
                    <a:pt x="1807" y="1"/>
                  </a:moveTo>
                  <a:cubicBezTo>
                    <a:pt x="1406" y="1"/>
                    <a:pt x="1150" y="402"/>
                    <a:pt x="0" y="475"/>
                  </a:cubicBezTo>
                  <a:lnTo>
                    <a:pt x="0" y="749"/>
                  </a:lnTo>
                  <a:cubicBezTo>
                    <a:pt x="1114" y="640"/>
                    <a:pt x="1369" y="238"/>
                    <a:pt x="1807" y="238"/>
                  </a:cubicBezTo>
                  <a:cubicBezTo>
                    <a:pt x="2227" y="238"/>
                    <a:pt x="2501" y="640"/>
                    <a:pt x="3596" y="749"/>
                  </a:cubicBezTo>
                  <a:lnTo>
                    <a:pt x="3596" y="475"/>
                  </a:lnTo>
                  <a:cubicBezTo>
                    <a:pt x="2465" y="402"/>
                    <a:pt x="2209" y="1"/>
                    <a:pt x="1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9" name="Google Shape;2699;p62"/>
            <p:cNvSpPr/>
            <p:nvPr/>
          </p:nvSpPr>
          <p:spPr>
            <a:xfrm>
              <a:off x="1030194" y="2493808"/>
              <a:ext cx="185631" cy="130887"/>
            </a:xfrm>
            <a:custGeom>
              <a:avLst/>
              <a:gdLst/>
              <a:ahLst/>
              <a:cxnLst/>
              <a:rect l="l" t="t" r="r" b="b"/>
              <a:pathLst>
                <a:path w="3652" h="2575" extrusionOk="0">
                  <a:moveTo>
                    <a:pt x="1826" y="0"/>
                  </a:moveTo>
                  <a:cubicBezTo>
                    <a:pt x="1407" y="0"/>
                    <a:pt x="1133" y="402"/>
                    <a:pt x="19" y="511"/>
                  </a:cubicBezTo>
                  <a:lnTo>
                    <a:pt x="19" y="931"/>
                  </a:lnTo>
                  <a:cubicBezTo>
                    <a:pt x="1" y="1826"/>
                    <a:pt x="731" y="2574"/>
                    <a:pt x="1626" y="2574"/>
                  </a:cubicBezTo>
                  <a:lnTo>
                    <a:pt x="2045" y="2574"/>
                  </a:lnTo>
                  <a:cubicBezTo>
                    <a:pt x="2940" y="2556"/>
                    <a:pt x="3652" y="1826"/>
                    <a:pt x="3634" y="931"/>
                  </a:cubicBezTo>
                  <a:lnTo>
                    <a:pt x="3634" y="511"/>
                  </a:lnTo>
                  <a:cubicBezTo>
                    <a:pt x="2520" y="402"/>
                    <a:pt x="2246" y="0"/>
                    <a:pt x="1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0" name="Google Shape;2700;p62"/>
            <p:cNvSpPr/>
            <p:nvPr/>
          </p:nvSpPr>
          <p:spPr>
            <a:xfrm>
              <a:off x="1039496" y="2412022"/>
              <a:ext cx="68722" cy="19620"/>
            </a:xfrm>
            <a:custGeom>
              <a:avLst/>
              <a:gdLst/>
              <a:ahLst/>
              <a:cxnLst/>
              <a:rect l="l" t="t" r="r" b="b"/>
              <a:pathLst>
                <a:path w="1352" h="386" extrusionOk="0">
                  <a:moveTo>
                    <a:pt x="713" y="1"/>
                  </a:moveTo>
                  <a:cubicBezTo>
                    <a:pt x="695" y="1"/>
                    <a:pt x="676" y="1"/>
                    <a:pt x="658" y="3"/>
                  </a:cubicBezTo>
                  <a:cubicBezTo>
                    <a:pt x="384" y="21"/>
                    <a:pt x="146" y="167"/>
                    <a:pt x="0" y="386"/>
                  </a:cubicBezTo>
                  <a:lnTo>
                    <a:pt x="1351" y="276"/>
                  </a:lnTo>
                  <a:cubicBezTo>
                    <a:pt x="1182" y="107"/>
                    <a:pt x="950" y="1"/>
                    <a:pt x="713" y="1"/>
                  </a:cubicBezTo>
                  <a:close/>
                </a:path>
              </a:pathLst>
            </a:custGeom>
            <a:solidFill>
              <a:srgbClr val="A03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1" name="Google Shape;2701;p62"/>
            <p:cNvSpPr/>
            <p:nvPr/>
          </p:nvSpPr>
          <p:spPr>
            <a:xfrm>
              <a:off x="1061760" y="2440894"/>
              <a:ext cx="20484" cy="17333"/>
            </a:xfrm>
            <a:custGeom>
              <a:avLst/>
              <a:gdLst/>
              <a:ahLst/>
              <a:cxnLst/>
              <a:rect l="l" t="t" r="r" b="b"/>
              <a:pathLst>
                <a:path w="403" h="341" extrusionOk="0">
                  <a:moveTo>
                    <a:pt x="238" y="1"/>
                  </a:moveTo>
                  <a:cubicBezTo>
                    <a:pt x="74" y="1"/>
                    <a:pt x="1" y="183"/>
                    <a:pt x="110" y="293"/>
                  </a:cubicBezTo>
                  <a:cubicBezTo>
                    <a:pt x="144" y="326"/>
                    <a:pt x="184" y="341"/>
                    <a:pt x="224" y="341"/>
                  </a:cubicBezTo>
                  <a:cubicBezTo>
                    <a:pt x="315" y="341"/>
                    <a:pt x="402" y="266"/>
                    <a:pt x="402" y="165"/>
                  </a:cubicBezTo>
                  <a:cubicBezTo>
                    <a:pt x="402" y="74"/>
                    <a:pt x="329" y="1"/>
                    <a:pt x="238" y="1"/>
                  </a:cubicBez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2" name="Google Shape;2702;p62"/>
            <p:cNvSpPr/>
            <p:nvPr/>
          </p:nvSpPr>
          <p:spPr>
            <a:xfrm>
              <a:off x="1138768" y="2412022"/>
              <a:ext cx="67807" cy="19620"/>
            </a:xfrm>
            <a:custGeom>
              <a:avLst/>
              <a:gdLst/>
              <a:ahLst/>
              <a:cxnLst/>
              <a:rect l="l" t="t" r="r" b="b"/>
              <a:pathLst>
                <a:path w="1334" h="386" extrusionOk="0">
                  <a:moveTo>
                    <a:pt x="635" y="1"/>
                  </a:moveTo>
                  <a:cubicBezTo>
                    <a:pt x="384" y="1"/>
                    <a:pt x="153" y="107"/>
                    <a:pt x="1" y="276"/>
                  </a:cubicBezTo>
                  <a:lnTo>
                    <a:pt x="1333" y="386"/>
                  </a:lnTo>
                  <a:cubicBezTo>
                    <a:pt x="1187" y="167"/>
                    <a:pt x="950" y="21"/>
                    <a:pt x="694" y="3"/>
                  </a:cubicBezTo>
                  <a:cubicBezTo>
                    <a:pt x="675" y="1"/>
                    <a:pt x="655" y="1"/>
                    <a:pt x="635" y="1"/>
                  </a:cubicBezTo>
                  <a:close/>
                </a:path>
              </a:pathLst>
            </a:custGeom>
            <a:solidFill>
              <a:srgbClr val="A03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3" name="Google Shape;2703;p62"/>
            <p:cNvSpPr/>
            <p:nvPr/>
          </p:nvSpPr>
          <p:spPr>
            <a:xfrm>
              <a:off x="1163827" y="2440894"/>
              <a:ext cx="20484" cy="17333"/>
            </a:xfrm>
            <a:custGeom>
              <a:avLst/>
              <a:gdLst/>
              <a:ahLst/>
              <a:cxnLst/>
              <a:rect l="l" t="t" r="r" b="b"/>
              <a:pathLst>
                <a:path w="403" h="341" extrusionOk="0">
                  <a:moveTo>
                    <a:pt x="165" y="1"/>
                  </a:moveTo>
                  <a:cubicBezTo>
                    <a:pt x="74" y="1"/>
                    <a:pt x="1" y="74"/>
                    <a:pt x="1" y="165"/>
                  </a:cubicBezTo>
                  <a:cubicBezTo>
                    <a:pt x="1" y="266"/>
                    <a:pt x="88" y="341"/>
                    <a:pt x="179" y="341"/>
                  </a:cubicBezTo>
                  <a:cubicBezTo>
                    <a:pt x="219" y="341"/>
                    <a:pt x="259" y="326"/>
                    <a:pt x="293" y="293"/>
                  </a:cubicBezTo>
                  <a:cubicBezTo>
                    <a:pt x="402" y="183"/>
                    <a:pt x="311" y="1"/>
                    <a:pt x="165" y="1"/>
                  </a:cubicBez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4" name="Google Shape;2704;p62"/>
            <p:cNvSpPr/>
            <p:nvPr/>
          </p:nvSpPr>
          <p:spPr>
            <a:xfrm>
              <a:off x="1243631" y="3337234"/>
              <a:ext cx="58505" cy="7472"/>
            </a:xfrm>
            <a:custGeom>
              <a:avLst/>
              <a:gdLst/>
              <a:ahLst/>
              <a:cxnLst/>
              <a:rect l="l" t="t" r="r" b="b"/>
              <a:pathLst>
                <a:path w="1151" h="147" extrusionOk="0">
                  <a:moveTo>
                    <a:pt x="1" y="147"/>
                  </a:moveTo>
                  <a:lnTo>
                    <a:pt x="1" y="147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03" name="Rectangle 302"/>
          <p:cNvSpPr/>
          <p:nvPr/>
        </p:nvSpPr>
        <p:spPr>
          <a:xfrm>
            <a:off x="8047094" y="4573948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12-37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44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System Design</a:t>
            </a:r>
          </a:p>
        </p:txBody>
      </p:sp>
      <p:sp>
        <p:nvSpPr>
          <p:cNvPr id="902" name="Google Shape;902;p44"/>
          <p:cNvSpPr txBox="1">
            <a:spLocks noGrp="1"/>
          </p:cNvSpPr>
          <p:nvPr>
            <p:ph type="title" idx="2"/>
          </p:nvPr>
        </p:nvSpPr>
        <p:spPr>
          <a:xfrm>
            <a:off x="3433650" y="3038784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Front-end</a:t>
            </a:r>
            <a:endParaRPr dirty="0"/>
          </a:p>
        </p:txBody>
      </p:sp>
      <p:sp>
        <p:nvSpPr>
          <p:cNvPr id="903" name="Google Shape;903;p44"/>
          <p:cNvSpPr txBox="1">
            <a:spLocks noGrp="1"/>
          </p:cNvSpPr>
          <p:nvPr>
            <p:ph type="subTitle" idx="1"/>
          </p:nvPr>
        </p:nvSpPr>
        <p:spPr>
          <a:xfrm>
            <a:off x="3433650" y="3435509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Website GUI</a:t>
            </a:r>
            <a:endParaRPr dirty="0"/>
          </a:p>
        </p:txBody>
      </p:sp>
      <p:sp>
        <p:nvSpPr>
          <p:cNvPr id="904" name="Google Shape;904;p44"/>
          <p:cNvSpPr txBox="1">
            <a:spLocks noGrp="1"/>
          </p:cNvSpPr>
          <p:nvPr>
            <p:ph type="title" idx="3"/>
          </p:nvPr>
        </p:nvSpPr>
        <p:spPr>
          <a:xfrm>
            <a:off x="6153000" y="3038784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Back-end</a:t>
            </a:r>
            <a:endParaRPr dirty="0"/>
          </a:p>
        </p:txBody>
      </p:sp>
      <p:sp>
        <p:nvSpPr>
          <p:cNvPr id="905" name="Google Shape;905;p44"/>
          <p:cNvSpPr txBox="1">
            <a:spLocks noGrp="1"/>
          </p:cNvSpPr>
          <p:nvPr>
            <p:ph type="subTitle" idx="4"/>
          </p:nvPr>
        </p:nvSpPr>
        <p:spPr>
          <a:xfrm>
            <a:off x="6153000" y="3435509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 Website DB </a:t>
            </a:r>
            <a:endParaRPr dirty="0"/>
          </a:p>
        </p:txBody>
      </p:sp>
      <p:sp>
        <p:nvSpPr>
          <p:cNvPr id="906" name="Google Shape;906;p44"/>
          <p:cNvSpPr txBox="1">
            <a:spLocks noGrp="1"/>
          </p:cNvSpPr>
          <p:nvPr>
            <p:ph type="title" idx="5"/>
          </p:nvPr>
        </p:nvSpPr>
        <p:spPr>
          <a:xfrm>
            <a:off x="350341" y="3038784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</a:t>
            </a:r>
            <a:endParaRPr dirty="0"/>
          </a:p>
        </p:txBody>
      </p:sp>
      <p:sp>
        <p:nvSpPr>
          <p:cNvPr id="907" name="Google Shape;907;p44"/>
          <p:cNvSpPr txBox="1">
            <a:spLocks noGrp="1"/>
          </p:cNvSpPr>
          <p:nvPr>
            <p:ph type="subTitle" idx="6"/>
          </p:nvPr>
        </p:nvSpPr>
        <p:spPr>
          <a:xfrm>
            <a:off x="350341" y="3435509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Chatbot</a:t>
            </a:r>
            <a:endParaRPr dirty="0"/>
          </a:p>
        </p:txBody>
      </p:sp>
      <p:grpSp>
        <p:nvGrpSpPr>
          <p:cNvPr id="29" name="Google Shape;6865;p70"/>
          <p:cNvGrpSpPr/>
          <p:nvPr/>
        </p:nvGrpSpPr>
        <p:grpSpPr>
          <a:xfrm>
            <a:off x="4217951" y="2116322"/>
            <a:ext cx="673088" cy="651587"/>
            <a:chOff x="5049725" y="2635825"/>
            <a:chExt cx="481825" cy="451700"/>
          </a:xfrm>
        </p:grpSpPr>
        <p:sp>
          <p:nvSpPr>
            <p:cNvPr id="30" name="Google Shape;6866;p70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31" name="Google Shape;6867;p70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32" name="Google Shape;6868;p70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33" name="Google Shape;7223;p71"/>
          <p:cNvGrpSpPr/>
          <p:nvPr/>
        </p:nvGrpSpPr>
        <p:grpSpPr>
          <a:xfrm>
            <a:off x="6935751" y="2116322"/>
            <a:ext cx="711200" cy="651587"/>
            <a:chOff x="-28461325" y="3545475"/>
            <a:chExt cx="296950" cy="296175"/>
          </a:xfrm>
        </p:grpSpPr>
        <p:sp>
          <p:nvSpPr>
            <p:cNvPr id="34" name="Google Shape;7224;p71"/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7225;p71"/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7226;p71"/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7227;p71"/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7228;p71"/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7229;p71"/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0" name="Google Shape;7675;p72"/>
          <p:cNvGrpSpPr/>
          <p:nvPr/>
        </p:nvGrpSpPr>
        <p:grpSpPr>
          <a:xfrm>
            <a:off x="1171510" y="2119587"/>
            <a:ext cx="665534" cy="648322"/>
            <a:chOff x="946175" y="3253275"/>
            <a:chExt cx="298550" cy="296150"/>
          </a:xfrm>
        </p:grpSpPr>
        <p:sp>
          <p:nvSpPr>
            <p:cNvPr id="41" name="Google Shape;7676;p72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7677;p72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7678;p72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7679;p72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7680;p72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8047094" y="4573948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13-37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" grpId="0"/>
      <p:bldP spid="902" grpId="0"/>
      <p:bldP spid="903" grpId="0" build="p"/>
      <p:bldP spid="904" grpId="0"/>
      <p:bldP spid="905" grpId="0" build="p"/>
      <p:bldP spid="906" grpId="0"/>
      <p:bldP spid="90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60"/>
          <p:cNvSpPr/>
          <p:nvPr/>
        </p:nvSpPr>
        <p:spPr>
          <a:xfrm>
            <a:off x="4818012" y="1550882"/>
            <a:ext cx="3014489" cy="2380737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9" name="Google Shape;2219;p60"/>
          <p:cNvSpPr txBox="1">
            <a:spLocks noGrp="1"/>
          </p:cNvSpPr>
          <p:nvPr>
            <p:ph type="title"/>
          </p:nvPr>
        </p:nvSpPr>
        <p:spPr>
          <a:xfrm>
            <a:off x="710670" y="2601110"/>
            <a:ext cx="34224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Models</a:t>
            </a:r>
            <a:endParaRPr sz="4400" dirty="0"/>
          </a:p>
        </p:txBody>
      </p:sp>
      <p:pic>
        <p:nvPicPr>
          <p:cNvPr id="3076" name="Picture 4" descr="operations icon on white, vector 4734018 Vector Art at Vecteez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53" b="19911"/>
          <a:stretch/>
        </p:blipFill>
        <p:spPr bwMode="auto">
          <a:xfrm>
            <a:off x="4947885" y="1724144"/>
            <a:ext cx="2754742" cy="159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47094" y="4573948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14-37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108576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-1" y="326050"/>
            <a:ext cx="3274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FIRST MODEL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5107728" y="334557"/>
            <a:ext cx="4036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dk1"/>
                </a:solidFill>
                <a:latin typeface="Alata"/>
                <a:ea typeface="Alata"/>
                <a:cs typeface="Alata"/>
              </a:rPr>
              <a:t>SECOND MODEL</a:t>
            </a:r>
          </a:p>
        </p:txBody>
      </p:sp>
      <p:sp>
        <p:nvSpPr>
          <p:cNvPr id="49" name="Rectangle 48"/>
          <p:cNvSpPr/>
          <p:nvPr/>
        </p:nvSpPr>
        <p:spPr>
          <a:xfrm>
            <a:off x="-13374" y="1080379"/>
            <a:ext cx="328748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Automatic response based on text similarity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07728" y="1042443"/>
            <a:ext cx="403627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dk2"/>
                </a:solidFill>
                <a:latin typeface="Montserrat"/>
                <a:ea typeface="Montserrat"/>
                <a:cs typeface="Montserrat"/>
              </a:rPr>
              <a:t>Automatic diagnoses response based on learning classifier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64" y="1534886"/>
            <a:ext cx="7837715" cy="36086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047094" y="4573948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15-37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1997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A8D127EB-1E25-4885-9582-99C5618F2AF7}"/>
              </a:ext>
            </a:extLst>
          </p:cNvPr>
          <p:cNvSpPr/>
          <p:nvPr/>
        </p:nvSpPr>
        <p:spPr>
          <a:xfrm>
            <a:off x="2032927" y="2851411"/>
            <a:ext cx="163165" cy="15832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32D986-AC1D-4645-8DF4-FFEC5B85EFBE}"/>
              </a:ext>
            </a:extLst>
          </p:cNvPr>
          <p:cNvSpPr/>
          <p:nvPr/>
        </p:nvSpPr>
        <p:spPr>
          <a:xfrm>
            <a:off x="2056338" y="2874127"/>
            <a:ext cx="116343" cy="112889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210F32-395F-49C6-B1E4-C74E9B68D9B3}"/>
              </a:ext>
            </a:extLst>
          </p:cNvPr>
          <p:cNvSpPr txBox="1"/>
          <p:nvPr/>
        </p:nvSpPr>
        <p:spPr>
          <a:xfrm>
            <a:off x="1099785" y="2988579"/>
            <a:ext cx="17693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FF5969"/>
                </a:solidFill>
                <a:latin typeface="Tw Cen MT" panose="020B0602020104020603" pitchFamily="34" charset="0"/>
              </a:rPr>
              <a:t>Dataset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B365B6-43C3-4DE6-843D-D9BD190AD8EB}"/>
              </a:ext>
            </a:extLst>
          </p:cNvPr>
          <p:cNvCxnSpPr/>
          <p:nvPr/>
        </p:nvCxnSpPr>
        <p:spPr>
          <a:xfrm>
            <a:off x="2196093" y="2930572"/>
            <a:ext cx="1520324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8D127EB-1E25-4885-9582-99C5618F2AF7}"/>
              </a:ext>
            </a:extLst>
          </p:cNvPr>
          <p:cNvSpPr/>
          <p:nvPr/>
        </p:nvSpPr>
        <p:spPr>
          <a:xfrm>
            <a:off x="2032927" y="2851411"/>
            <a:ext cx="163165" cy="15832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32D986-AC1D-4645-8DF4-FFEC5B85EFBE}"/>
              </a:ext>
            </a:extLst>
          </p:cNvPr>
          <p:cNvSpPr/>
          <p:nvPr/>
        </p:nvSpPr>
        <p:spPr>
          <a:xfrm>
            <a:off x="2056338" y="2874127"/>
            <a:ext cx="116343" cy="112889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857015-8C14-4834-ADF5-3ED0356AF43F}"/>
              </a:ext>
            </a:extLst>
          </p:cNvPr>
          <p:cNvCxnSpPr/>
          <p:nvPr/>
        </p:nvCxnSpPr>
        <p:spPr>
          <a:xfrm>
            <a:off x="3856171" y="2930572"/>
            <a:ext cx="1520324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8C68062-C800-4297-9977-926658657E97}"/>
              </a:ext>
            </a:extLst>
          </p:cNvPr>
          <p:cNvSpPr/>
          <p:nvPr/>
        </p:nvSpPr>
        <p:spPr>
          <a:xfrm>
            <a:off x="3716416" y="2851411"/>
            <a:ext cx="163165" cy="15832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C07B6AD-D0E2-4E20-876B-80FB39FCC130}"/>
              </a:ext>
            </a:extLst>
          </p:cNvPr>
          <p:cNvSpPr/>
          <p:nvPr/>
        </p:nvSpPr>
        <p:spPr>
          <a:xfrm>
            <a:off x="3739827" y="2874127"/>
            <a:ext cx="116343" cy="112889"/>
          </a:xfrm>
          <a:prstGeom prst="ellipse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110154-B239-41C7-B1E3-F5864B1F15BC}"/>
              </a:ext>
            </a:extLst>
          </p:cNvPr>
          <p:cNvSpPr/>
          <p:nvPr/>
        </p:nvSpPr>
        <p:spPr>
          <a:xfrm>
            <a:off x="5353083" y="2851411"/>
            <a:ext cx="163165" cy="15832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ADB50F0-F24E-4FA7-A567-D7A18A824B29}"/>
              </a:ext>
            </a:extLst>
          </p:cNvPr>
          <p:cNvSpPr/>
          <p:nvPr/>
        </p:nvSpPr>
        <p:spPr>
          <a:xfrm>
            <a:off x="5376494" y="2874127"/>
            <a:ext cx="116343" cy="112889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210F32-395F-49C6-B1E4-C74E9B68D9B3}"/>
              </a:ext>
            </a:extLst>
          </p:cNvPr>
          <p:cNvSpPr txBox="1"/>
          <p:nvPr/>
        </p:nvSpPr>
        <p:spPr>
          <a:xfrm>
            <a:off x="2917586" y="2994998"/>
            <a:ext cx="17693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52CBBE"/>
                </a:solidFill>
                <a:latin typeface="Tw Cen MT" panose="020B0602020104020603" pitchFamily="34" charset="0"/>
              </a:rPr>
              <a:t>Data preprocessing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176C20-781A-4B3A-B456-7D1FB4467DF2}"/>
              </a:ext>
            </a:extLst>
          </p:cNvPr>
          <p:cNvSpPr txBox="1"/>
          <p:nvPr/>
        </p:nvSpPr>
        <p:spPr>
          <a:xfrm>
            <a:off x="4563302" y="2994998"/>
            <a:ext cx="17693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FEC630"/>
                </a:solidFill>
                <a:latin typeface="Tw Cen MT" panose="020B0602020104020603" pitchFamily="34" charset="0"/>
              </a:rPr>
              <a:t>Split the Dataset </a:t>
            </a:r>
          </a:p>
        </p:txBody>
      </p:sp>
      <p:sp>
        <p:nvSpPr>
          <p:cNvPr id="20" name="Teardrop 19">
            <a:extLst>
              <a:ext uri="{FF2B5EF4-FFF2-40B4-BE49-F238E27FC236}">
                <a16:creationId xmlns:a16="http://schemas.microsoft.com/office/drawing/2014/main" id="{D73C6296-6AED-4D46-834C-6DA3690FB7BE}"/>
              </a:ext>
            </a:extLst>
          </p:cNvPr>
          <p:cNvSpPr/>
          <p:nvPr/>
        </p:nvSpPr>
        <p:spPr>
          <a:xfrm rot="8100000">
            <a:off x="1617311" y="1530067"/>
            <a:ext cx="986038" cy="956762"/>
          </a:xfrm>
          <a:prstGeom prst="teardrop">
            <a:avLst>
              <a:gd name="adj" fmla="val 109962"/>
            </a:avLst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9400693-A758-499E-B4DB-E42B43C986B2}"/>
              </a:ext>
            </a:extLst>
          </p:cNvPr>
          <p:cNvSpPr/>
          <p:nvPr/>
        </p:nvSpPr>
        <p:spPr>
          <a:xfrm>
            <a:off x="1767532" y="1674816"/>
            <a:ext cx="687683" cy="6672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05CAD30-8C3B-4A19-954F-E6EB68A3E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418" y="1763115"/>
            <a:ext cx="484943" cy="470543"/>
          </a:xfrm>
          <a:prstGeom prst="rect">
            <a:avLst/>
          </a:prstGeom>
        </p:spPr>
      </p:pic>
      <p:sp>
        <p:nvSpPr>
          <p:cNvPr id="23" name="Teardrop 22">
            <a:extLst>
              <a:ext uri="{FF2B5EF4-FFF2-40B4-BE49-F238E27FC236}">
                <a16:creationId xmlns:a16="http://schemas.microsoft.com/office/drawing/2014/main" id="{B9DC9BA6-01DC-4EFB-82E3-2717FF8B7CE5}"/>
              </a:ext>
            </a:extLst>
          </p:cNvPr>
          <p:cNvSpPr/>
          <p:nvPr/>
        </p:nvSpPr>
        <p:spPr>
          <a:xfrm rot="8100000">
            <a:off x="3301815" y="1530067"/>
            <a:ext cx="986038" cy="956762"/>
          </a:xfrm>
          <a:prstGeom prst="teardrop">
            <a:avLst>
              <a:gd name="adj" fmla="val 109962"/>
            </a:avLst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A935319-4C0B-4B63-9DE3-377694C94B0E}"/>
              </a:ext>
            </a:extLst>
          </p:cNvPr>
          <p:cNvSpPr/>
          <p:nvPr/>
        </p:nvSpPr>
        <p:spPr>
          <a:xfrm>
            <a:off x="3452036" y="1674816"/>
            <a:ext cx="687683" cy="6672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61F359C-E77E-4273-998D-B500B7A8C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664" y="1759005"/>
            <a:ext cx="509486" cy="494358"/>
          </a:xfrm>
          <a:prstGeom prst="rect">
            <a:avLst/>
          </a:prstGeom>
        </p:spPr>
      </p:pic>
      <p:sp>
        <p:nvSpPr>
          <p:cNvPr id="26" name="Teardrop 25">
            <a:extLst>
              <a:ext uri="{FF2B5EF4-FFF2-40B4-BE49-F238E27FC236}">
                <a16:creationId xmlns:a16="http://schemas.microsoft.com/office/drawing/2014/main" id="{3013F73C-52D7-40FA-AE5E-6E4F53D400F5}"/>
              </a:ext>
            </a:extLst>
          </p:cNvPr>
          <p:cNvSpPr/>
          <p:nvPr/>
        </p:nvSpPr>
        <p:spPr>
          <a:xfrm rot="8100000">
            <a:off x="4933310" y="1530067"/>
            <a:ext cx="986038" cy="956762"/>
          </a:xfrm>
          <a:prstGeom prst="teardrop">
            <a:avLst>
              <a:gd name="adj" fmla="val 109962"/>
            </a:avLst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B5C085C-26ED-4457-A4BB-7BBE95D872FF}"/>
              </a:ext>
            </a:extLst>
          </p:cNvPr>
          <p:cNvSpPr/>
          <p:nvPr/>
        </p:nvSpPr>
        <p:spPr>
          <a:xfrm>
            <a:off x="5083531" y="1674816"/>
            <a:ext cx="687683" cy="6672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7C4E964-A5F3-4163-83E1-B0DF4D48D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05" y="1749474"/>
            <a:ext cx="529132" cy="51342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8857015-8C14-4834-ADF5-3ED0356AF43F}"/>
              </a:ext>
            </a:extLst>
          </p:cNvPr>
          <p:cNvCxnSpPr/>
          <p:nvPr/>
        </p:nvCxnSpPr>
        <p:spPr>
          <a:xfrm>
            <a:off x="5492837" y="2922711"/>
            <a:ext cx="1520324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E8C68062-C800-4297-9977-926658657E97}"/>
              </a:ext>
            </a:extLst>
          </p:cNvPr>
          <p:cNvSpPr/>
          <p:nvPr/>
        </p:nvSpPr>
        <p:spPr>
          <a:xfrm>
            <a:off x="7013160" y="2828695"/>
            <a:ext cx="163165" cy="15832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C07B6AD-D0E2-4E20-876B-80FB39FCC130}"/>
              </a:ext>
            </a:extLst>
          </p:cNvPr>
          <p:cNvSpPr/>
          <p:nvPr/>
        </p:nvSpPr>
        <p:spPr>
          <a:xfrm>
            <a:off x="7036571" y="2851411"/>
            <a:ext cx="116343" cy="112889"/>
          </a:xfrm>
          <a:prstGeom prst="ellipse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210F32-395F-49C6-B1E4-C74E9B68D9B3}"/>
              </a:ext>
            </a:extLst>
          </p:cNvPr>
          <p:cNvSpPr txBox="1"/>
          <p:nvPr/>
        </p:nvSpPr>
        <p:spPr>
          <a:xfrm>
            <a:off x="6214331" y="2972282"/>
            <a:ext cx="17693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52CBBE"/>
                </a:solidFill>
                <a:latin typeface="Tw Cen MT" panose="020B0602020104020603" pitchFamily="34" charset="0"/>
              </a:rPr>
              <a:t>Building the model </a:t>
            </a:r>
          </a:p>
        </p:txBody>
      </p:sp>
      <p:sp>
        <p:nvSpPr>
          <p:cNvPr id="33" name="Teardrop 32">
            <a:extLst>
              <a:ext uri="{FF2B5EF4-FFF2-40B4-BE49-F238E27FC236}">
                <a16:creationId xmlns:a16="http://schemas.microsoft.com/office/drawing/2014/main" id="{B9DC9BA6-01DC-4EFB-82E3-2717FF8B7CE5}"/>
              </a:ext>
            </a:extLst>
          </p:cNvPr>
          <p:cNvSpPr/>
          <p:nvPr/>
        </p:nvSpPr>
        <p:spPr>
          <a:xfrm rot="8100000">
            <a:off x="6598559" y="1507351"/>
            <a:ext cx="986038" cy="956762"/>
          </a:xfrm>
          <a:prstGeom prst="teardrop">
            <a:avLst>
              <a:gd name="adj" fmla="val 109962"/>
            </a:avLst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935319-4C0B-4B63-9DE3-377694C94B0E}"/>
              </a:ext>
            </a:extLst>
          </p:cNvPr>
          <p:cNvSpPr/>
          <p:nvPr/>
        </p:nvSpPr>
        <p:spPr>
          <a:xfrm>
            <a:off x="6748780" y="1652100"/>
            <a:ext cx="687683" cy="6672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61F359C-E77E-4273-998D-B500B7A8C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408" y="1736289"/>
            <a:ext cx="509486" cy="49435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2524540" y="133107"/>
            <a:ext cx="7204783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885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-1098837" y="544143"/>
            <a:ext cx="662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Models architecture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047094" y="4573948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16-37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0111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9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-360336" y="559252"/>
            <a:ext cx="3031840" cy="1765766"/>
            <a:chOff x="988145" y="2209799"/>
            <a:chExt cx="2170314" cy="1866900"/>
          </a:xfrm>
        </p:grpSpPr>
        <p:sp>
          <p:nvSpPr>
            <p:cNvPr id="5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799"/>
              <a:ext cx="1569334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en-US" sz="1350" kern="1200" dirty="0">
                <a:solidFill>
                  <a:prstClr val="white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8301A0-49D9-41A5-A227-2E35458E6401}"/>
                </a:ext>
              </a:extLst>
            </p:cNvPr>
            <p:cNvSpPr txBox="1"/>
            <p:nvPr/>
          </p:nvSpPr>
          <p:spPr>
            <a:xfrm>
              <a:off x="988145" y="2553218"/>
              <a:ext cx="2170314" cy="390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1" algn="ctr">
                <a:buClrTx/>
              </a:pPr>
              <a:r>
                <a:rPr lang="en-US" sz="1800" b="1" kern="1200" dirty="0">
                  <a:solidFill>
                    <a:srgbClr val="E6E7E9"/>
                  </a:solidFill>
                  <a:latin typeface="Arial Black" panose="020B0A04020102020204" pitchFamily="34" charset="0"/>
                  <a:ea typeface="+mn-ea"/>
                </a:rPr>
                <a:t>  Data set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31969" y="3152660"/>
              <a:ext cx="894432" cy="585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3000" b="1" kern="1200" dirty="0">
                  <a:solidFill>
                    <a:srgbClr val="E6E7E9"/>
                  </a:solidFill>
                  <a:latin typeface="Tw Cen MT" panose="020B0602020104020603" pitchFamily="34" charset="0"/>
                  <a:ea typeface="+mn-ea"/>
                </a:rPr>
                <a:t>1</a:t>
              </a:r>
            </a:p>
          </p:txBody>
        </p:sp>
      </p:grpSp>
      <p:sp>
        <p:nvSpPr>
          <p:cNvPr id="8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347983" y="1622637"/>
            <a:ext cx="2191358" cy="313509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47094" y="4573948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17-37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7046" y="2353476"/>
            <a:ext cx="218543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json file</a:t>
            </a:r>
          </a:p>
          <a:p>
            <a:pPr>
              <a:buClrTx/>
            </a:pPr>
            <a:endParaRPr lang="en-US" sz="1300" b="1" dirty="0">
              <a:solidFill>
                <a:srgbClr val="666666"/>
              </a:solidFill>
              <a:latin typeface="Montserrat"/>
              <a:ea typeface="Montserrat"/>
              <a:cs typeface="Montserrat"/>
            </a:endParaRPr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Divided into contains categories (intents), pattern and responses.</a:t>
            </a:r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endParaRPr lang="en-US" sz="1300" b="1" dirty="0">
              <a:solidFill>
                <a:srgbClr val="666666"/>
              </a:solidFill>
              <a:latin typeface="Montserrat"/>
              <a:ea typeface="Montserrat"/>
              <a:cs typeface="Montserrat"/>
            </a:endParaRPr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will give a random response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27459" y="1312808"/>
            <a:ext cx="4937760" cy="341757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7EA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ClrTx/>
              <a:buFontTx/>
              <a:buNone/>
            </a:pPr>
            <a:endParaRPr lang="en-US" sz="1350" kern="1200" dirty="0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2365421" y="332487"/>
            <a:ext cx="6461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2F4A8A"/>
                </a:solidFill>
                <a:latin typeface="Alata"/>
                <a:ea typeface="Alata"/>
                <a:cs typeface="Alata"/>
              </a:rPr>
              <a:t>Frist MODEL</a:t>
            </a:r>
          </a:p>
        </p:txBody>
      </p:sp>
    </p:spTree>
    <p:extLst>
      <p:ext uri="{BB962C8B-B14F-4D97-AF65-F5344CB8AC3E}">
        <p14:creationId xmlns:p14="http://schemas.microsoft.com/office/powerpoint/2010/main" val="228257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047094" y="4573948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18-37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3098" y="562326"/>
            <a:ext cx="2445896" cy="4349321"/>
            <a:chOff x="-62202" y="548680"/>
            <a:chExt cx="3261194" cy="579909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D4FD916-9982-4C26-8840-4C110D0F1919}"/>
                </a:ext>
              </a:extLst>
            </p:cNvPr>
            <p:cNvGrpSpPr/>
            <p:nvPr/>
          </p:nvGrpSpPr>
          <p:grpSpPr>
            <a:xfrm>
              <a:off x="-62202" y="548680"/>
              <a:ext cx="3261194" cy="2417305"/>
              <a:chOff x="3884465" y="2182683"/>
              <a:chExt cx="1805441" cy="1894017"/>
            </a:xfrm>
          </p:grpSpPr>
          <p:sp>
            <p:nvSpPr>
              <p:cNvPr id="20" name="Rectangle: Top Corners Rounded 6">
                <a:extLst>
                  <a:ext uri="{FF2B5EF4-FFF2-40B4-BE49-F238E27FC236}">
                    <a16:creationId xmlns:a16="http://schemas.microsoft.com/office/drawing/2014/main" id="{A651FF2F-63F3-4ECE-8042-BB78094D9928}"/>
                  </a:ext>
                </a:extLst>
              </p:cNvPr>
              <p:cNvSpPr/>
              <p:nvPr/>
            </p:nvSpPr>
            <p:spPr>
              <a:xfrm>
                <a:off x="3991395" y="2209800"/>
                <a:ext cx="1591582" cy="1866900"/>
              </a:xfrm>
              <a:prstGeom prst="round2SameRect">
                <a:avLst>
                  <a:gd name="adj1" fmla="val 12063"/>
                  <a:gd name="adj2" fmla="val 0"/>
                </a:avLst>
              </a:prstGeom>
              <a:solidFill>
                <a:srgbClr val="52CB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</a:pPr>
                <a:endParaRPr lang="en-US" sz="1350" kern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3A4A1B-04E4-4065-B408-ED5B11CDFB39}"/>
                  </a:ext>
                </a:extLst>
              </p:cNvPr>
              <p:cNvSpPr txBox="1"/>
              <p:nvPr/>
            </p:nvSpPr>
            <p:spPr>
              <a:xfrm>
                <a:off x="3884465" y="2182683"/>
                <a:ext cx="1805441" cy="530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ClrTx/>
                  <a:buFontTx/>
                  <a:buNone/>
                </a:pPr>
                <a:endParaRPr lang="en-US" sz="2700" b="1" kern="1200" dirty="0">
                  <a:solidFill>
                    <a:srgbClr val="E6E7E9"/>
                  </a:solidFill>
                  <a:latin typeface="Tw Cen MT" panose="020B0602020104020603" pitchFamily="34" charset="0"/>
                  <a:ea typeface="+mn-ea"/>
                </a:endParaRPr>
              </a:p>
            </p:txBody>
          </p:sp>
        </p:grpSp>
        <p:sp>
          <p:nvSpPr>
            <p:cNvPr id="19" name="Freeform: Shape 107">
              <a:extLst>
                <a:ext uri="{FF2B5EF4-FFF2-40B4-BE49-F238E27FC236}">
                  <a16:creationId xmlns:a16="http://schemas.microsoft.com/office/drawing/2014/main" id="{48958204-CE05-4E79-AC55-C76FBB79E37F}"/>
                </a:ext>
              </a:extLst>
            </p:cNvPr>
            <p:cNvSpPr/>
            <p:nvPr/>
          </p:nvSpPr>
          <p:spPr>
            <a:xfrm flipV="1">
              <a:off x="133352" y="2167648"/>
              <a:ext cx="2878753" cy="4180127"/>
            </a:xfrm>
            <a:custGeom>
              <a:avLst/>
              <a:gdLst>
                <a:gd name="connsiteX0" fmla="*/ 0 w 1591582"/>
                <a:gd name="connsiteY0" fmla="*/ 3031986 h 3031986"/>
                <a:gd name="connsiteX1" fmla="*/ 357641 w 1591582"/>
                <a:gd name="connsiteY1" fmla="*/ 3031986 h 3031986"/>
                <a:gd name="connsiteX2" fmla="*/ 795791 w 1591582"/>
                <a:gd name="connsiteY2" fmla="*/ 2593836 h 3031986"/>
                <a:gd name="connsiteX3" fmla="*/ 1233941 w 1591582"/>
                <a:gd name="connsiteY3" fmla="*/ 3031986 h 3031986"/>
                <a:gd name="connsiteX4" fmla="*/ 1591582 w 1591582"/>
                <a:gd name="connsiteY4" fmla="*/ 3031986 h 3031986"/>
                <a:gd name="connsiteX5" fmla="*/ 1591582 w 1591582"/>
                <a:gd name="connsiteY5" fmla="*/ 314242 h 3031986"/>
                <a:gd name="connsiteX6" fmla="*/ 1277340 w 1591582"/>
                <a:gd name="connsiteY6" fmla="*/ 0 h 3031986"/>
                <a:gd name="connsiteX7" fmla="*/ 314242 w 1591582"/>
                <a:gd name="connsiteY7" fmla="*/ 0 h 3031986"/>
                <a:gd name="connsiteX8" fmla="*/ 0 w 1591582"/>
                <a:gd name="connsiteY8" fmla="*/ 314242 h 303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91582" h="3031986">
                  <a:moveTo>
                    <a:pt x="0" y="3031986"/>
                  </a:moveTo>
                  <a:lnTo>
                    <a:pt x="357641" y="3031986"/>
                  </a:lnTo>
                  <a:cubicBezTo>
                    <a:pt x="357641" y="2790002"/>
                    <a:pt x="553807" y="2593836"/>
                    <a:pt x="795791" y="2593836"/>
                  </a:cubicBezTo>
                  <a:cubicBezTo>
                    <a:pt x="1037775" y="2593836"/>
                    <a:pt x="1233941" y="2790002"/>
                    <a:pt x="1233941" y="3031986"/>
                  </a:cubicBezTo>
                  <a:lnTo>
                    <a:pt x="1591582" y="3031986"/>
                  </a:lnTo>
                  <a:lnTo>
                    <a:pt x="1591582" y="314242"/>
                  </a:lnTo>
                  <a:cubicBezTo>
                    <a:pt x="1591582" y="140691"/>
                    <a:pt x="1450891" y="0"/>
                    <a:pt x="1277340" y="0"/>
                  </a:cubicBezTo>
                  <a:lnTo>
                    <a:pt x="314242" y="0"/>
                  </a:lnTo>
                  <a:cubicBezTo>
                    <a:pt x="140691" y="0"/>
                    <a:pt x="0" y="140691"/>
                    <a:pt x="0" y="31424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sx="107000" sy="107000" algn="ctr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en-US" sz="1350" kern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36675CF-5B12-4D6B-8C03-F29656450255}"/>
              </a:ext>
            </a:extLst>
          </p:cNvPr>
          <p:cNvSpPr txBox="1"/>
          <p:nvPr/>
        </p:nvSpPr>
        <p:spPr>
          <a:xfrm>
            <a:off x="592361" y="1639083"/>
            <a:ext cx="12494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3000" b="1" kern="1200" dirty="0">
                <a:solidFill>
                  <a:srgbClr val="E6E7E9"/>
                </a:solidFill>
                <a:latin typeface="Tw Cen MT" panose="020B0602020104020603" pitchFamily="34" charset="0"/>
                <a:ea typeface="+mn-ea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6675" y="2291224"/>
            <a:ext cx="200253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Tx/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Tokenizing</a:t>
            </a:r>
          </a:p>
          <a:p>
            <a:pPr marL="214313" indent="-214313">
              <a:buClrTx/>
              <a:buFont typeface="Wingdings" panose="05000000000000000000" pitchFamily="2" charset="2"/>
              <a:buChar char="v"/>
            </a:pPr>
            <a:endParaRPr lang="en-US" b="1" dirty="0">
              <a:solidFill>
                <a:srgbClr val="666666"/>
              </a:solidFill>
              <a:latin typeface="Montserrat"/>
              <a:ea typeface="Montserrat"/>
              <a:cs typeface="Montserrat"/>
            </a:endParaRPr>
          </a:p>
          <a:p>
            <a:pPr marL="214313" indent="-214313">
              <a:buClrTx/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Remove duplicate words</a:t>
            </a:r>
          </a:p>
          <a:p>
            <a:pPr marL="214313" indent="-214313">
              <a:buClrTx/>
              <a:buFont typeface="Wingdings" panose="05000000000000000000" pitchFamily="2" charset="2"/>
              <a:buChar char="v"/>
            </a:pPr>
            <a:endParaRPr lang="en-US" b="1" dirty="0">
              <a:solidFill>
                <a:srgbClr val="666666"/>
              </a:solidFill>
              <a:latin typeface="Montserrat"/>
              <a:ea typeface="Montserrat"/>
              <a:cs typeface="Montserrat"/>
            </a:endParaRPr>
          </a:p>
          <a:p>
            <a:pPr marL="214313" indent="-214313">
              <a:buClrTx/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Steaming</a:t>
            </a:r>
          </a:p>
          <a:p>
            <a:pPr marL="214313" indent="-214313">
              <a:buClrTx/>
              <a:buFont typeface="Wingdings" panose="05000000000000000000" pitchFamily="2" charset="2"/>
              <a:buChar char="v"/>
            </a:pPr>
            <a:endParaRPr lang="en-US" b="1" dirty="0">
              <a:solidFill>
                <a:srgbClr val="666666"/>
              </a:solidFill>
              <a:latin typeface="Montserrat"/>
              <a:ea typeface="Montserrat"/>
              <a:cs typeface="Montserrat"/>
            </a:endParaRPr>
          </a:p>
          <a:p>
            <a:pPr marL="214313" indent="-214313">
              <a:buClrTx/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BOW</a:t>
            </a:r>
          </a:p>
          <a:p>
            <a:pPr marL="214313" indent="-214313">
              <a:buClrTx/>
              <a:buFont typeface="Wingdings" panose="05000000000000000000" pitchFamily="2" charset="2"/>
              <a:buChar char="v"/>
            </a:pPr>
            <a:endParaRPr lang="en-US" b="1" dirty="0">
              <a:solidFill>
                <a:srgbClr val="666666"/>
              </a:solidFill>
              <a:latin typeface="Montserrat"/>
              <a:ea typeface="Montserrat"/>
              <a:cs typeface="Montserrat"/>
            </a:endParaRPr>
          </a:p>
          <a:p>
            <a:pPr marL="214313" indent="-214313">
              <a:buClrTx/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Split data </a:t>
            </a:r>
          </a:p>
          <a:p>
            <a:pPr>
              <a:buClrTx/>
            </a:pPr>
            <a:r>
              <a:rPr lang="en-US" b="1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        (train ,test)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8301A0-49D9-41A5-A227-2E35458E6401}"/>
              </a:ext>
            </a:extLst>
          </p:cNvPr>
          <p:cNvSpPr txBox="1"/>
          <p:nvPr/>
        </p:nvSpPr>
        <p:spPr>
          <a:xfrm>
            <a:off x="0" y="884460"/>
            <a:ext cx="2160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algn="ctr">
              <a:buClrTx/>
            </a:pPr>
            <a:r>
              <a:rPr lang="en-US" sz="1800" b="1" kern="1200" dirty="0">
                <a:solidFill>
                  <a:srgbClr val="E6E7E9"/>
                </a:solidFill>
                <a:latin typeface="Arial Black" panose="020B0A04020102020204" pitchFamily="34" charset="0"/>
                <a:ea typeface="+mn-ea"/>
              </a:rPr>
              <a:t>Preprocess</a:t>
            </a:r>
            <a:br>
              <a:rPr lang="en-US" sz="1800" b="1" kern="1200" dirty="0">
                <a:solidFill>
                  <a:srgbClr val="E6E7E9"/>
                </a:solidFill>
                <a:latin typeface="Arial Black" panose="020B0A04020102020204" pitchFamily="34" charset="0"/>
                <a:ea typeface="+mn-ea"/>
              </a:rPr>
            </a:br>
            <a:r>
              <a:rPr lang="en-US" sz="1800" b="1" kern="1200" dirty="0">
                <a:solidFill>
                  <a:srgbClr val="E6E7E9"/>
                </a:solidFill>
                <a:latin typeface="Arial Black" panose="020B0A04020102020204" pitchFamily="34" charset="0"/>
                <a:ea typeface="+mn-ea"/>
              </a:rPr>
              <a:t>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3C90B0-AD49-4825-8095-D028BACA7B0D}"/>
              </a:ext>
            </a:extLst>
          </p:cNvPr>
          <p:cNvSpPr txBox="1"/>
          <p:nvPr/>
        </p:nvSpPr>
        <p:spPr>
          <a:xfrm>
            <a:off x="2488995" y="641988"/>
            <a:ext cx="656610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ClrTx/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666666">
                    <a:lumMod val="75000"/>
                  </a:srgbClr>
                </a:solidFill>
                <a:latin typeface="Montserrat"/>
                <a:ea typeface="Montserrat"/>
                <a:cs typeface="Montserrat"/>
              </a:rPr>
              <a:t>Tokenization : </a:t>
            </a:r>
            <a:r>
              <a:rPr lang="en-US" sz="13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splitting a string into meaningful units</a:t>
            </a:r>
          </a:p>
          <a:p>
            <a:pPr>
              <a:buClrTx/>
            </a:pPr>
            <a:endParaRPr lang="en-US" sz="1300" b="1" dirty="0">
              <a:solidFill>
                <a:srgbClr val="666666"/>
              </a:solidFill>
              <a:latin typeface="Montserrat"/>
              <a:ea typeface="Montserrat"/>
              <a:cs typeface="Montserrat"/>
            </a:endParaRPr>
          </a:p>
          <a:p>
            <a:pPr algn="ctr">
              <a:buClrTx/>
            </a:pPr>
            <a:r>
              <a:rPr lang="en-US" sz="16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" panose="020B0604020202020204" charset="0"/>
                <a:ea typeface="+mn-ea"/>
              </a:rPr>
              <a:t> </a:t>
            </a:r>
            <a:r>
              <a:rPr lang="en-US" sz="1300" b="1" kern="1200" dirty="0">
                <a:solidFill>
                  <a:srgbClr val="5B9BD5"/>
                </a:solidFill>
                <a:latin typeface="Montserrat" panose="020B0604020202020204" charset="0"/>
              </a:rPr>
              <a:t>“ I want to know if </a:t>
            </a:r>
            <a:r>
              <a:rPr lang="en-US" sz="1300" b="1" kern="1200" dirty="0">
                <a:solidFill>
                  <a:srgbClr val="C00000"/>
                </a:solidFill>
                <a:latin typeface="Montserrat" panose="020B0604020202020204" charset="0"/>
              </a:rPr>
              <a:t>I</a:t>
            </a:r>
            <a:r>
              <a:rPr lang="en-US" sz="1300" b="1" kern="1200" dirty="0">
                <a:solidFill>
                  <a:srgbClr val="5B9BD5"/>
                </a:solidFill>
                <a:latin typeface="Montserrat" panose="020B0604020202020204" charset="0"/>
              </a:rPr>
              <a:t> have diabetes or not”</a:t>
            </a:r>
          </a:p>
          <a:p>
            <a:pPr algn="ctr">
              <a:buClrTx/>
            </a:pPr>
            <a:endParaRPr lang="en-US" sz="1300" b="1" kern="1200" dirty="0">
              <a:solidFill>
                <a:srgbClr val="5B9BD5"/>
              </a:solidFill>
              <a:latin typeface="Montserrat" panose="020B0604020202020204" charset="0"/>
            </a:endParaRPr>
          </a:p>
          <a:p>
            <a:pPr algn="ctr">
              <a:buClrTx/>
            </a:pPr>
            <a:r>
              <a:rPr lang="en-US" sz="1300" b="1" kern="1200" dirty="0">
                <a:solidFill>
                  <a:srgbClr val="C00000"/>
                </a:solidFill>
                <a:latin typeface="Montserrat" panose="020B0604020202020204" charset="0"/>
              </a:rPr>
              <a:t>[“ I” ,  “want”  , “to”  , “know”  , “if” , “have” , “diabetes” , “or”  , “not”]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3C90B0-AD49-4825-8095-D028BACA7B0D}"/>
              </a:ext>
            </a:extLst>
          </p:cNvPr>
          <p:cNvSpPr txBox="1"/>
          <p:nvPr/>
        </p:nvSpPr>
        <p:spPr>
          <a:xfrm>
            <a:off x="2488994" y="2057303"/>
            <a:ext cx="6566107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ClrTx/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666666">
                    <a:lumMod val="75000"/>
                  </a:srgbClr>
                </a:solidFill>
                <a:latin typeface="Montserrat"/>
                <a:ea typeface="Montserrat"/>
                <a:cs typeface="Montserrat"/>
              </a:rPr>
              <a:t>Stemming :</a:t>
            </a:r>
            <a:r>
              <a:rPr lang="en-US" sz="15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  <a:ea typeface="+mn-ea"/>
              </a:rPr>
              <a:t> </a:t>
            </a:r>
            <a:r>
              <a:rPr lang="en-US" sz="13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generate the root form of the words</a:t>
            </a:r>
          </a:p>
          <a:p>
            <a:pPr>
              <a:buClrTx/>
            </a:pPr>
            <a:endParaRPr lang="en-US" sz="1300" b="1" dirty="0">
              <a:solidFill>
                <a:srgbClr val="666666"/>
              </a:solidFill>
              <a:latin typeface="Montserrat"/>
              <a:ea typeface="Montserrat"/>
              <a:cs typeface="Montserrat"/>
            </a:endParaRPr>
          </a:p>
          <a:p>
            <a:pPr algn="ctr">
              <a:buClrTx/>
            </a:pPr>
            <a:r>
              <a:rPr lang="en-US" sz="1300" b="1" kern="1200" dirty="0">
                <a:solidFill>
                  <a:srgbClr val="5B9BD5"/>
                </a:solidFill>
                <a:latin typeface="Montserrat" panose="020B0604020202020204" charset="0"/>
              </a:rPr>
              <a:t>[“ visiting” , “production”]</a:t>
            </a:r>
            <a:r>
              <a:rPr lang="en-US" sz="1500" b="1" kern="1200" dirty="0">
                <a:solidFill>
                  <a:srgbClr val="44546A"/>
                </a:solidFill>
                <a:latin typeface="Tw Cen MT" panose="020B0602020104020603" pitchFamily="34" charset="0"/>
                <a:ea typeface="+mn-ea"/>
              </a:rPr>
              <a:t>		</a:t>
            </a:r>
            <a:r>
              <a:rPr lang="en-US" sz="1300" b="1" kern="1200" dirty="0">
                <a:solidFill>
                  <a:srgbClr val="C00000"/>
                </a:solidFill>
                <a:latin typeface="Montserrat" panose="020B0604020202020204" charset="0"/>
              </a:rPr>
              <a:t>[“ visit” , “produce”]</a:t>
            </a:r>
          </a:p>
          <a:p>
            <a:pPr>
              <a:buClrTx/>
            </a:pPr>
            <a:endParaRPr lang="en-US" sz="1300" b="1" dirty="0">
              <a:solidFill>
                <a:srgbClr val="666666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3447256" y="4457045"/>
            <a:ext cx="4649579" cy="636847"/>
          </a:xfrm>
          <a:prstGeom prst="rect">
            <a:avLst/>
          </a:prstGeom>
          <a:solidFill>
            <a:srgbClr val="FFFFFF"/>
          </a:solidFill>
          <a:ln w="9525">
            <a:solidFill>
              <a:srgbClr val="52CBBE"/>
            </a:solidFill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  <a:buClrTx/>
            </a:pPr>
            <a:r>
              <a:rPr lang="en-US" sz="1300" b="1" kern="1200" dirty="0">
                <a:solidFill>
                  <a:srgbClr val="5B9BD5"/>
                </a:solidFill>
                <a:latin typeface="Montserrat" panose="020B0604020202020204" charset="0"/>
              </a:rPr>
              <a:t>“have diabetes or not ”  :</a:t>
            </a:r>
            <a:r>
              <a:rPr lang="en-US" sz="1350" b="1" kern="1200" dirty="0">
                <a:solidFill>
                  <a:srgbClr val="ED7D3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</a:t>
            </a:r>
            <a:r>
              <a:rPr lang="en-US" sz="1300" b="1" kern="1200" dirty="0">
                <a:solidFill>
                  <a:srgbClr val="C00000"/>
                </a:solidFill>
                <a:latin typeface="Montserrat" panose="020B0604020202020204" charset="0"/>
              </a:rPr>
              <a:t>0  0  0  0  0  0  1 1 1 1</a:t>
            </a:r>
          </a:p>
          <a:p>
            <a:pPr>
              <a:lnSpc>
                <a:spcPct val="107000"/>
              </a:lnSpc>
              <a:spcAft>
                <a:spcPts val="600"/>
              </a:spcAft>
              <a:buClrTx/>
            </a:pPr>
            <a:r>
              <a:rPr lang="en-US" sz="1300" b="1" kern="1200" dirty="0">
                <a:solidFill>
                  <a:srgbClr val="5B9BD5"/>
                </a:solidFill>
                <a:latin typeface="Montserrat" panose="020B0604020202020204" charset="0"/>
              </a:rPr>
              <a:t>“if you  want ”                  :               </a:t>
            </a:r>
            <a:r>
              <a:rPr lang="en-US" sz="1300" b="1" kern="1200" dirty="0">
                <a:solidFill>
                  <a:srgbClr val="C00000"/>
                </a:solidFill>
                <a:latin typeface="Montserrat" panose="020B0604020202020204" charset="0"/>
              </a:rPr>
              <a:t>0  1  0  0  1  0  0 0 0 1</a:t>
            </a:r>
          </a:p>
          <a:p>
            <a:pPr>
              <a:lnSpc>
                <a:spcPct val="107000"/>
              </a:lnSpc>
              <a:spcAft>
                <a:spcPts val="600"/>
              </a:spcAft>
              <a:buClrTx/>
            </a:pPr>
            <a:r>
              <a:rPr lang="en-US" sz="900" b="1" kern="1200" dirty="0">
                <a:solidFill>
                  <a:srgbClr val="ED7D3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200" kern="1200" dirty="0">
              <a:solidFill>
                <a:srgbClr val="ED7D3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88993" y="3257174"/>
            <a:ext cx="6566107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ClrTx/>
              <a:buFont typeface="Wingdings" panose="05000000000000000000" pitchFamily="2" charset="2"/>
              <a:buChar char="v"/>
            </a:pPr>
            <a:r>
              <a:rPr lang="ar-EG" sz="2000" b="1" dirty="0">
                <a:solidFill>
                  <a:srgbClr val="666666">
                    <a:lumMod val="75000"/>
                  </a:srgbClr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000" b="1" dirty="0">
                <a:solidFill>
                  <a:srgbClr val="666666">
                    <a:lumMod val="75000"/>
                  </a:srgbClr>
                </a:solidFill>
                <a:latin typeface="Montserrat"/>
                <a:ea typeface="Montserrat"/>
                <a:cs typeface="Montserrat"/>
              </a:rPr>
              <a:t>BOW : </a:t>
            </a:r>
            <a:r>
              <a:rPr lang="en-US" sz="13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will convert text into numbers</a:t>
            </a:r>
            <a:r>
              <a:rPr lang="ar-EG" sz="13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3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 to apply a neural network algorithm</a:t>
            </a:r>
          </a:p>
          <a:p>
            <a:pPr>
              <a:buClrTx/>
            </a:pPr>
            <a:endParaRPr lang="en-US" sz="1300" b="1" dirty="0">
              <a:solidFill>
                <a:srgbClr val="666666"/>
              </a:solidFill>
              <a:latin typeface="Montserrat"/>
              <a:ea typeface="Montserrat"/>
              <a:cs typeface="Montserrat"/>
            </a:endParaRPr>
          </a:p>
          <a:p>
            <a:pPr algn="ctr">
              <a:buClrTx/>
            </a:pPr>
            <a:r>
              <a:rPr lang="en-US" sz="1350" b="1" kern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 I,  want , to , know , if ,  I , have , diabetes , or , not , you]</a:t>
            </a:r>
          </a:p>
          <a:p>
            <a:pPr>
              <a:buClrTx/>
            </a:pPr>
            <a:endParaRPr lang="en-US" sz="1300" b="1" dirty="0">
              <a:solidFill>
                <a:srgbClr val="666666"/>
              </a:solidFill>
              <a:latin typeface="Montserrat"/>
              <a:ea typeface="Montserrat"/>
              <a:cs typeface="Montserrat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308600" y="2743200"/>
            <a:ext cx="1441450" cy="0"/>
          </a:xfrm>
          <a:prstGeom prst="straightConnector1">
            <a:avLst/>
          </a:prstGeom>
          <a:ln>
            <a:solidFill>
              <a:srgbClr val="52CB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32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6" grpId="0"/>
      <p:bldP spid="28" grpId="0"/>
      <p:bldP spid="32" grpId="0" animBg="1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-377446" y="632418"/>
            <a:ext cx="3031840" cy="1765766"/>
            <a:chOff x="988145" y="2209799"/>
            <a:chExt cx="2170314" cy="1866900"/>
          </a:xfrm>
        </p:grpSpPr>
        <p:sp>
          <p:nvSpPr>
            <p:cNvPr id="5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799"/>
              <a:ext cx="1569334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en-US" sz="1350" kern="1200" dirty="0">
                <a:solidFill>
                  <a:prstClr val="white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8301A0-49D9-41A5-A227-2E35458E6401}"/>
                </a:ext>
              </a:extLst>
            </p:cNvPr>
            <p:cNvSpPr txBox="1"/>
            <p:nvPr/>
          </p:nvSpPr>
          <p:spPr>
            <a:xfrm>
              <a:off x="988145" y="2553218"/>
              <a:ext cx="2170314" cy="390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1" algn="ctr">
                <a:buClrTx/>
              </a:pPr>
              <a:r>
                <a:rPr lang="en-US" sz="1800" b="1" kern="1200" dirty="0">
                  <a:solidFill>
                    <a:srgbClr val="E6E7E9"/>
                  </a:solidFill>
                  <a:latin typeface="Arial Black" panose="020B0A04020102020204" pitchFamily="34" charset="0"/>
                  <a:ea typeface="+mn-ea"/>
                </a:rPr>
                <a:t>  Build Model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31969" y="3152660"/>
              <a:ext cx="894432" cy="585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3000" b="1" kern="1200" dirty="0">
                  <a:solidFill>
                    <a:srgbClr val="E6E7E9"/>
                  </a:solidFill>
                  <a:latin typeface="Tw Cen MT" panose="020B0602020104020603" pitchFamily="34" charset="0"/>
                  <a:ea typeface="+mn-ea"/>
                </a:rPr>
                <a:t>3</a:t>
              </a:r>
            </a:p>
          </p:txBody>
        </p:sp>
      </p:grpSp>
      <p:sp>
        <p:nvSpPr>
          <p:cNvPr id="8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333832" y="1864723"/>
            <a:ext cx="2188399" cy="313509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4935" y="2423742"/>
            <a:ext cx="2192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Tx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Neural-network using Keras</a:t>
            </a:r>
          </a:p>
          <a:p>
            <a:pPr marL="214313" indent="-214313">
              <a:buClrTx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Architecture model</a:t>
            </a:r>
          </a:p>
          <a:p>
            <a:pPr marL="214313" indent="-214313">
              <a:buClrTx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Compile the model </a:t>
            </a:r>
          </a:p>
          <a:p>
            <a:pPr marL="214313" indent="-214313">
              <a:buClrTx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Fit model</a:t>
            </a:r>
          </a:p>
          <a:p>
            <a:pPr marL="214313" indent="-214313">
              <a:buClrTx/>
              <a:buFont typeface="Wingdings" panose="05000000000000000000" pitchFamily="2" charset="2"/>
              <a:buChar char="v"/>
            </a:pPr>
            <a:endParaRPr lang="en-US" sz="1600" b="1" dirty="0">
              <a:solidFill>
                <a:srgbClr val="666666"/>
              </a:solidFill>
              <a:latin typeface="Montserrat"/>
              <a:ea typeface="Montserrat"/>
              <a:cs typeface="Montserrat"/>
            </a:endParaRPr>
          </a:p>
          <a:p>
            <a:pPr marL="214313" indent="-214313">
              <a:buClrTx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Epochs 200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62827" y="957233"/>
            <a:ext cx="633256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en-US" sz="1600" b="1" dirty="0">
                <a:solidFill>
                  <a:srgbClr val="666666">
                    <a:lumMod val="75000"/>
                  </a:srgbClr>
                </a:solidFill>
                <a:latin typeface="Montserrat"/>
                <a:ea typeface="Montserrat"/>
                <a:cs typeface="Montserrat"/>
              </a:rPr>
              <a:t>First layer: </a:t>
            </a:r>
            <a:r>
              <a:rPr lang="en-US" sz="1300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have 128 neurons</a:t>
            </a:r>
            <a:endParaRPr lang="en-US" sz="1600" dirty="0">
              <a:solidFill>
                <a:srgbClr val="666666">
                  <a:lumMod val="75000"/>
                </a:srgbClr>
              </a:solidFill>
              <a:latin typeface="Montserrat"/>
              <a:ea typeface="Montserrat"/>
              <a:cs typeface="Montserrat"/>
            </a:endParaRPr>
          </a:p>
          <a:p>
            <a:pPr>
              <a:buClrTx/>
            </a:pPr>
            <a:r>
              <a:rPr lang="en-US" sz="1600" b="1" dirty="0">
                <a:solidFill>
                  <a:srgbClr val="666666">
                    <a:lumMod val="75000"/>
                  </a:srgbClr>
                </a:solidFill>
                <a:latin typeface="Montserrat"/>
                <a:ea typeface="Montserrat"/>
                <a:cs typeface="Montserrat"/>
              </a:rPr>
              <a:t>Second layer: </a:t>
            </a:r>
            <a:r>
              <a:rPr lang="en-US" sz="1300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have 64 neurons</a:t>
            </a:r>
            <a:endParaRPr lang="en-US" sz="1600" dirty="0">
              <a:solidFill>
                <a:srgbClr val="666666">
                  <a:lumMod val="75000"/>
                </a:srgbClr>
              </a:solidFill>
              <a:latin typeface="Montserrat"/>
              <a:ea typeface="Montserrat"/>
              <a:cs typeface="Montserrat"/>
            </a:endParaRPr>
          </a:p>
          <a:p>
            <a:pPr>
              <a:buClrTx/>
            </a:pPr>
            <a:r>
              <a:rPr lang="en-US" sz="1600" b="1" dirty="0">
                <a:solidFill>
                  <a:srgbClr val="666666">
                    <a:lumMod val="75000"/>
                  </a:srgbClr>
                </a:solidFill>
                <a:latin typeface="Montserrat"/>
                <a:ea typeface="Montserrat"/>
                <a:cs typeface="Montserrat"/>
              </a:rPr>
              <a:t>Third layer: </a:t>
            </a:r>
            <a:r>
              <a:rPr lang="en-US" sz="1300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have the same number length of one element of train Y</a:t>
            </a:r>
          </a:p>
          <a:p>
            <a:pPr>
              <a:buClrTx/>
              <a:buFontTx/>
              <a:buNone/>
            </a:pPr>
            <a:endParaRPr lang="en-US" sz="1500" b="1" kern="1200" dirty="0">
              <a:solidFill>
                <a:prstClr val="black">
                  <a:lumMod val="75000"/>
                  <a:lumOff val="25000"/>
                </a:prstClr>
              </a:solidFill>
              <a:latin typeface="Tw Cen MT" panose="020B0602020104020603" pitchFamily="34" charset="0"/>
              <a:ea typeface="+mn-e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07105" y="2276674"/>
            <a:ext cx="4034160" cy="209685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7EA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ClrTx/>
              <a:buFontTx/>
              <a:buNone/>
            </a:pPr>
            <a:endParaRPr lang="en-US" sz="1350" kern="1200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55429" y="408417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19-37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62449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2" grpId="0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58"/>
          <p:cNvSpPr txBox="1">
            <a:spLocks noGrp="1"/>
          </p:cNvSpPr>
          <p:nvPr>
            <p:ph type="title" idx="4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MEET OUR TEAM…</a:t>
            </a:r>
            <a:endParaRPr dirty="0"/>
          </a:p>
        </p:txBody>
      </p:sp>
      <p:pic>
        <p:nvPicPr>
          <p:cNvPr id="2173" name="Google Shape;2173;p58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t="9797" r="13794" b="37328"/>
          <a:stretch/>
        </p:blipFill>
        <p:spPr>
          <a:xfrm flipH="1">
            <a:off x="7552064" y="3098257"/>
            <a:ext cx="1410000" cy="141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74" name="Google Shape;2174;p58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58" y="3162699"/>
            <a:ext cx="1705596" cy="1661326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" name="Google Shape;2171;p58"/>
          <p:cNvSpPr txBox="1">
            <a:spLocks/>
          </p:cNvSpPr>
          <p:nvPr/>
        </p:nvSpPr>
        <p:spPr>
          <a:xfrm>
            <a:off x="4403405" y="2394128"/>
            <a:ext cx="1616443" cy="7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Abdelwahab Elshennawy</a:t>
            </a:r>
          </a:p>
        </p:txBody>
      </p:sp>
      <p:sp>
        <p:nvSpPr>
          <p:cNvPr id="14" name="Google Shape;2171;p58"/>
          <p:cNvSpPr txBox="1">
            <a:spLocks/>
          </p:cNvSpPr>
          <p:nvPr/>
        </p:nvSpPr>
        <p:spPr>
          <a:xfrm>
            <a:off x="3135007" y="1529657"/>
            <a:ext cx="1107762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Ali Lotfy</a:t>
            </a:r>
          </a:p>
        </p:txBody>
      </p:sp>
      <p:pic>
        <p:nvPicPr>
          <p:cNvPr id="15" name="Google Shape;2174;p58"/>
          <p:cNvPicPr preferRelativeResize="0"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9" t="1038" r="9288" b="31194"/>
          <a:stretch/>
        </p:blipFill>
        <p:spPr>
          <a:xfrm>
            <a:off x="3053580" y="1985732"/>
            <a:ext cx="1419491" cy="1421925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2171;p58"/>
          <p:cNvSpPr txBox="1">
            <a:spLocks/>
          </p:cNvSpPr>
          <p:nvPr/>
        </p:nvSpPr>
        <p:spPr>
          <a:xfrm>
            <a:off x="1754696" y="2426335"/>
            <a:ext cx="1125169" cy="655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Mostafa Tarek</a:t>
            </a:r>
          </a:p>
        </p:txBody>
      </p:sp>
      <p:pic>
        <p:nvPicPr>
          <p:cNvPr id="17" name="Google Shape;2173;p58"/>
          <p:cNvPicPr preferRelativeResize="0"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2" r="20744" b="19259"/>
          <a:stretch/>
        </p:blipFill>
        <p:spPr>
          <a:xfrm flipH="1">
            <a:off x="4497122" y="3126919"/>
            <a:ext cx="1419490" cy="1447839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" name="Google Shape;2171;p58"/>
          <p:cNvSpPr txBox="1">
            <a:spLocks noGrp="1"/>
          </p:cNvSpPr>
          <p:nvPr>
            <p:ph type="title" idx="3"/>
          </p:nvPr>
        </p:nvSpPr>
        <p:spPr>
          <a:xfrm>
            <a:off x="118260" y="1381735"/>
            <a:ext cx="1348106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Mariam Mahmoud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9" name="Google Shape;2173;p58"/>
          <p:cNvPicPr preferRelativeResize="0"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2" t="8880" r="22177" b="16178"/>
          <a:stretch/>
        </p:blipFill>
        <p:spPr>
          <a:xfrm flipH="1">
            <a:off x="6062093" y="2065664"/>
            <a:ext cx="1419489" cy="1447839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" name="Google Shape;2168;p58"/>
          <p:cNvSpPr txBox="1">
            <a:spLocks noGrp="1"/>
          </p:cNvSpPr>
          <p:nvPr>
            <p:ph type="title"/>
          </p:nvPr>
        </p:nvSpPr>
        <p:spPr>
          <a:xfrm>
            <a:off x="6085702" y="1339671"/>
            <a:ext cx="1297274" cy="667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Mohamed Tamer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1" name="Google Shape;2174;p58"/>
          <p:cNvPicPr preferRelativeResize="0"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7" r="22812" b="34293"/>
          <a:stretch/>
        </p:blipFill>
        <p:spPr>
          <a:xfrm>
            <a:off x="87313" y="2065664"/>
            <a:ext cx="1410000" cy="1376527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" name="Google Shape;2171;p58"/>
          <p:cNvSpPr txBox="1">
            <a:spLocks/>
          </p:cNvSpPr>
          <p:nvPr/>
        </p:nvSpPr>
        <p:spPr>
          <a:xfrm>
            <a:off x="7655299" y="2373179"/>
            <a:ext cx="1187564" cy="65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Khaled Zaky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036209" y="4661035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2-37</a:t>
            </a:r>
            <a:endParaRPr lang="en-US" sz="1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2631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2" grpId="0"/>
      <p:bldP spid="11" grpId="0"/>
      <p:bldP spid="14" grpId="0"/>
      <p:bldP spid="16" grpId="0"/>
      <p:bldP spid="18" grpId="0"/>
      <p:bldP spid="20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-377446" y="632418"/>
            <a:ext cx="3031840" cy="1765766"/>
            <a:chOff x="988145" y="2209799"/>
            <a:chExt cx="2170314" cy="1866900"/>
          </a:xfrm>
        </p:grpSpPr>
        <p:sp>
          <p:nvSpPr>
            <p:cNvPr id="5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799"/>
              <a:ext cx="1569334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en-US" sz="1350" kern="1200" dirty="0">
                <a:solidFill>
                  <a:prstClr val="white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8301A0-49D9-41A5-A227-2E35458E6401}"/>
                </a:ext>
              </a:extLst>
            </p:cNvPr>
            <p:cNvSpPr txBox="1"/>
            <p:nvPr/>
          </p:nvSpPr>
          <p:spPr>
            <a:xfrm>
              <a:off x="988145" y="2553218"/>
              <a:ext cx="2170314" cy="390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1" algn="ctr">
                <a:buClrTx/>
              </a:pPr>
              <a:r>
                <a:rPr lang="en-US" sz="1800" b="1" kern="1200" dirty="0">
                  <a:solidFill>
                    <a:srgbClr val="E6E7E9"/>
                  </a:solidFill>
                  <a:latin typeface="Arial Black" panose="020B0A04020102020204" pitchFamily="34" charset="0"/>
                  <a:ea typeface="+mn-ea"/>
                </a:rPr>
                <a:t>  Build Model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31969" y="3152660"/>
              <a:ext cx="894432" cy="585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3000" b="1" kern="1200" dirty="0">
                  <a:solidFill>
                    <a:srgbClr val="E6E7E9"/>
                  </a:solidFill>
                  <a:latin typeface="Tw Cen MT" panose="020B0602020104020603" pitchFamily="34" charset="0"/>
                  <a:ea typeface="+mn-ea"/>
                </a:rPr>
                <a:t>3</a:t>
              </a:r>
            </a:p>
          </p:txBody>
        </p:sp>
      </p:grpSp>
      <p:sp>
        <p:nvSpPr>
          <p:cNvPr id="8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333832" y="1864723"/>
            <a:ext cx="2188399" cy="313509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4935" y="2423742"/>
            <a:ext cx="2192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Tx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Neural-network using Keras</a:t>
            </a:r>
          </a:p>
          <a:p>
            <a:pPr marL="214313" indent="-214313">
              <a:buClrTx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Architecture model</a:t>
            </a:r>
          </a:p>
          <a:p>
            <a:pPr marL="214313" indent="-214313">
              <a:buClrTx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Compile the model </a:t>
            </a:r>
          </a:p>
          <a:p>
            <a:pPr marL="214313" indent="-214313">
              <a:buClrTx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Fit model</a:t>
            </a:r>
          </a:p>
          <a:p>
            <a:pPr marL="214313" indent="-214313">
              <a:buClrTx/>
              <a:buFont typeface="Wingdings" panose="05000000000000000000" pitchFamily="2" charset="2"/>
              <a:buChar char="v"/>
            </a:pPr>
            <a:endParaRPr lang="en-US" sz="1600" b="1" dirty="0">
              <a:solidFill>
                <a:srgbClr val="666666"/>
              </a:solidFill>
              <a:latin typeface="Montserrat"/>
              <a:ea typeface="Montserrat"/>
              <a:cs typeface="Montserrat"/>
            </a:endParaRPr>
          </a:p>
          <a:p>
            <a:pPr marL="214313" indent="-214313">
              <a:buClrTx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Epochs 200</a:t>
            </a:r>
          </a:p>
        </p:txBody>
      </p:sp>
      <p:sp>
        <p:nvSpPr>
          <p:cNvPr id="3" name="Rectangle 2"/>
          <p:cNvSpPr/>
          <p:nvPr/>
        </p:nvSpPr>
        <p:spPr>
          <a:xfrm>
            <a:off x="5315340" y="3236332"/>
            <a:ext cx="3596951" cy="176348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7EA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Tx/>
              <a:buFontTx/>
              <a:buNone/>
            </a:pPr>
            <a:endParaRPr lang="en-US" sz="1350" kern="1200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22351" y="3555287"/>
            <a:ext cx="2014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5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  <a:ea typeface="+mn-ea"/>
              </a:rPr>
              <a:t>Accuracy   92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5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  <a:ea typeface="+mn-ea"/>
              </a:rPr>
              <a:t>Loss          .2</a:t>
            </a:r>
            <a:br>
              <a:rPr lang="en-US" sz="15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  <a:ea typeface="+mn-ea"/>
              </a:rPr>
            </a:br>
            <a:br>
              <a:rPr lang="en-US" sz="15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  <a:ea typeface="+mn-ea"/>
              </a:rPr>
            </a:br>
            <a:r>
              <a:rPr lang="en-US" sz="15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  <a:ea typeface="+mn-ea"/>
              </a:rPr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322" y="4258503"/>
            <a:ext cx="2095682" cy="31244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730076" y="756517"/>
            <a:ext cx="4329403" cy="221641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7EA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Tx/>
              <a:buFontTx/>
              <a:buNone/>
            </a:pPr>
            <a:endParaRPr lang="en-US" sz="1350" kern="1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40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3" grpId="0" animBg="1"/>
      <p:bldP spid="12" grpId="0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D4FD916-9982-4C26-8840-4C110D0F1919}"/>
              </a:ext>
            </a:extLst>
          </p:cNvPr>
          <p:cNvGrpSpPr/>
          <p:nvPr/>
        </p:nvGrpSpPr>
        <p:grpSpPr>
          <a:xfrm>
            <a:off x="110840" y="596554"/>
            <a:ext cx="2445896" cy="1812979"/>
            <a:chOff x="3884465" y="2182683"/>
            <a:chExt cx="1805441" cy="1894017"/>
          </a:xfrm>
        </p:grpSpPr>
        <p:sp>
          <p:nvSpPr>
            <p:cNvPr id="20" name="Rectangle: Top Corners Rounded 6">
              <a:extLst>
                <a:ext uri="{FF2B5EF4-FFF2-40B4-BE49-F238E27FC236}">
                  <a16:creationId xmlns:a16="http://schemas.microsoft.com/office/drawing/2014/main" id="{A651FF2F-63F3-4ECE-8042-BB78094D9928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en-US" sz="1350" kern="1200" dirty="0">
                <a:solidFill>
                  <a:prstClr val="white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3A4A1B-04E4-4065-B408-ED5B11CDFB39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530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endParaRPr lang="en-US" sz="2700" b="1" kern="1200" dirty="0">
                <a:solidFill>
                  <a:srgbClr val="E6E7E9"/>
                </a:solidFill>
                <a:latin typeface="Tw Cen MT" panose="020B0602020104020603" pitchFamily="34" charset="0"/>
                <a:ea typeface="+mn-ea"/>
              </a:endParaRPr>
            </a:p>
          </p:txBody>
        </p:sp>
      </p:grpSp>
      <p:sp>
        <p:nvSpPr>
          <p:cNvPr id="19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254256" y="1721798"/>
            <a:ext cx="2159065" cy="313509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 dirty="0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6675CF-5B12-4D6B-8C03-F29656450255}"/>
              </a:ext>
            </a:extLst>
          </p:cNvPr>
          <p:cNvSpPr txBox="1"/>
          <p:nvPr/>
        </p:nvSpPr>
        <p:spPr>
          <a:xfrm>
            <a:off x="640796" y="1226045"/>
            <a:ext cx="12494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3000" b="1" kern="1200" dirty="0">
                <a:solidFill>
                  <a:srgbClr val="E6E7E9"/>
                </a:solidFill>
                <a:latin typeface="Tw Cen MT" panose="020B0602020104020603" pitchFamily="34" charset="0"/>
                <a:ea typeface="+mn-ea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9364" y="2271152"/>
            <a:ext cx="20539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Tx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Tokenizing</a:t>
            </a:r>
          </a:p>
          <a:p>
            <a:pPr marL="214313" indent="-214313">
              <a:buClrTx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Steaming</a:t>
            </a:r>
          </a:p>
          <a:p>
            <a:pPr marL="214313" indent="-214313">
              <a:buClrTx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BOW</a:t>
            </a:r>
          </a:p>
          <a:p>
            <a:pPr marL="214313" indent="-214313">
              <a:buClrTx/>
              <a:buFont typeface="Wingdings" panose="05000000000000000000" pitchFamily="2" charset="2"/>
              <a:buChar char="v"/>
            </a:pPr>
            <a:endParaRPr lang="en-US" sz="1600" b="1" dirty="0">
              <a:solidFill>
                <a:srgbClr val="666666"/>
              </a:solidFill>
              <a:latin typeface="Montserrat"/>
              <a:ea typeface="Montserrat"/>
              <a:cs typeface="Montserrat"/>
            </a:endParaRPr>
          </a:p>
          <a:p>
            <a:pPr marL="214313" indent="-214313">
              <a:buClrTx/>
              <a:buFont typeface="Wingdings" panose="05000000000000000000" pitchFamily="2" charset="2"/>
              <a:buChar char="v"/>
            </a:pPr>
            <a:endParaRPr lang="en-US" sz="1600" b="1" dirty="0">
              <a:solidFill>
                <a:srgbClr val="666666"/>
              </a:solidFill>
              <a:latin typeface="Montserrat"/>
              <a:ea typeface="Montserrat"/>
              <a:cs typeface="Montserrat"/>
            </a:endParaRPr>
          </a:p>
          <a:p>
            <a:pPr marL="214313" indent="-214313">
              <a:buClrTx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Predict pattern </a:t>
            </a:r>
          </a:p>
          <a:p>
            <a:pPr marL="214313" indent="-214313">
              <a:buClrTx/>
              <a:buFont typeface="Wingdings" panose="05000000000000000000" pitchFamily="2" charset="2"/>
              <a:buChar char="v"/>
            </a:pPr>
            <a:endParaRPr lang="en-US" sz="1600" b="1" dirty="0">
              <a:solidFill>
                <a:srgbClr val="666666"/>
              </a:solidFill>
              <a:latin typeface="Montserrat"/>
              <a:ea typeface="Montserrat"/>
              <a:cs typeface="Montserrat"/>
            </a:endParaRPr>
          </a:p>
          <a:p>
            <a:pPr marL="214313" indent="-214313">
              <a:buClrTx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Random response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8301A0-49D9-41A5-A227-2E35458E6401}"/>
              </a:ext>
            </a:extLst>
          </p:cNvPr>
          <p:cNvSpPr txBox="1"/>
          <p:nvPr/>
        </p:nvSpPr>
        <p:spPr>
          <a:xfrm>
            <a:off x="-363751" y="936010"/>
            <a:ext cx="303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algn="ctr">
              <a:buClrTx/>
            </a:pPr>
            <a:r>
              <a:rPr lang="en-US" sz="1800" b="1" kern="1200" dirty="0">
                <a:solidFill>
                  <a:srgbClr val="E6E7E9"/>
                </a:solidFill>
                <a:latin typeface="Arial Black" panose="020B0A04020102020204" pitchFamily="34" charset="0"/>
                <a:ea typeface="+mn-ea"/>
              </a:rPr>
              <a:t>  </a:t>
            </a:r>
            <a:r>
              <a:rPr lang="en-US" sz="2000" b="1" kern="1200" dirty="0">
                <a:solidFill>
                  <a:srgbClr val="E6E7E9"/>
                </a:solidFill>
                <a:latin typeface="Arial Black" panose="020B0A04020102020204" pitchFamily="34" charset="0"/>
                <a:ea typeface="+mn-ea"/>
              </a:rPr>
              <a:t>User input</a:t>
            </a:r>
            <a:endParaRPr lang="en-US" sz="1800" b="1" kern="1200" dirty="0">
              <a:solidFill>
                <a:srgbClr val="E6E7E9"/>
              </a:solidFill>
              <a:latin typeface="Arial Black" panose="020B0A04020102020204" pitchFamily="34" charset="0"/>
              <a:ea typeface="+mn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68089" y="3494473"/>
            <a:ext cx="593440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en-US" sz="13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Takes input and returns a list that contains a tag corresponding to the highest probability (THERSHOLD = .5)</a:t>
            </a:r>
          </a:p>
        </p:txBody>
      </p:sp>
      <p:sp>
        <p:nvSpPr>
          <p:cNvPr id="5" name="Rectangle 4"/>
          <p:cNvSpPr/>
          <p:nvPr/>
        </p:nvSpPr>
        <p:spPr>
          <a:xfrm>
            <a:off x="2668089" y="4325560"/>
            <a:ext cx="587254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en-US" sz="13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Choose a random response corresponding to the same tag in intent.json.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8088" y="3094363"/>
            <a:ext cx="2790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000" b="1" dirty="0">
                <a:solidFill>
                  <a:srgbClr val="666666">
                    <a:lumMod val="75000"/>
                  </a:srgbClr>
                </a:solidFill>
                <a:latin typeface="Montserrat"/>
                <a:ea typeface="Montserrat"/>
                <a:cs typeface="Montserrat"/>
              </a:rPr>
              <a:t>Predict pattern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68089" y="3925450"/>
            <a:ext cx="2790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en-US" sz="2000" b="1" dirty="0">
                <a:solidFill>
                  <a:srgbClr val="666666">
                    <a:lumMod val="75000"/>
                  </a:srgbClr>
                </a:solidFill>
                <a:latin typeface="Montserrat"/>
                <a:ea typeface="Montserrat"/>
                <a:cs typeface="Montserrat"/>
              </a:rPr>
              <a:t>Random response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229420" y="514854"/>
            <a:ext cx="4458392" cy="253037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ClrTx/>
              <a:buFontTx/>
              <a:buNone/>
            </a:pPr>
            <a:endParaRPr lang="en-US" sz="1350" kern="1200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047094" y="4573948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7753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4" grpId="0"/>
      <p:bldP spid="5" grpId="0"/>
      <p:bldP spid="6" grpId="0"/>
      <p:bldP spid="31" grpId="0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8047094" y="4573948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21-37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210F32-395F-49C6-B1E4-C74E9B68D9B3}"/>
              </a:ext>
            </a:extLst>
          </p:cNvPr>
          <p:cNvSpPr txBox="1"/>
          <p:nvPr/>
        </p:nvSpPr>
        <p:spPr>
          <a:xfrm>
            <a:off x="456877" y="2671042"/>
            <a:ext cx="17693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100" b="1" kern="1200" dirty="0">
                <a:solidFill>
                  <a:srgbClr val="FF5969"/>
                </a:solidFill>
                <a:latin typeface="Tw Cen MT" panose="020B0602020104020603" pitchFamily="34" charset="0"/>
                <a:ea typeface="+mn-ea"/>
              </a:rPr>
              <a:t>Dataset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B365B6-43C3-4DE6-843D-D9BD190AD8EB}"/>
              </a:ext>
            </a:extLst>
          </p:cNvPr>
          <p:cNvCxnSpPr/>
          <p:nvPr/>
        </p:nvCxnSpPr>
        <p:spPr>
          <a:xfrm>
            <a:off x="1404328" y="2474621"/>
            <a:ext cx="192879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4ED2619-FB4E-4744-80CA-850CE814B9A0}"/>
              </a:ext>
            </a:extLst>
          </p:cNvPr>
          <p:cNvGrpSpPr/>
          <p:nvPr/>
        </p:nvGrpSpPr>
        <p:grpSpPr>
          <a:xfrm>
            <a:off x="1241805" y="2395323"/>
            <a:ext cx="163165" cy="158321"/>
            <a:chOff x="1677812" y="4248152"/>
            <a:chExt cx="211094" cy="21109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8D127EB-1E25-4885-9582-99C5618F2AF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en-US" sz="1350" kern="1200" dirty="0">
                <a:solidFill>
                  <a:prstClr val="white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832D986-AC1D-4645-8DF4-FFEC5B85EFBE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en-US" sz="1350" kern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D9DF94B-8AE8-473C-A27F-4E3521F5F1EE}"/>
              </a:ext>
            </a:extLst>
          </p:cNvPr>
          <p:cNvGrpSpPr/>
          <p:nvPr/>
        </p:nvGrpSpPr>
        <p:grpSpPr>
          <a:xfrm>
            <a:off x="3333121" y="2389788"/>
            <a:ext cx="163165" cy="158321"/>
            <a:chOff x="3855819" y="4248152"/>
            <a:chExt cx="211094" cy="211094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8C68062-C800-4297-9977-926658657E97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en-US" sz="1350" kern="1200" dirty="0">
                <a:solidFill>
                  <a:prstClr val="white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C07B6AD-D0E2-4E20-876B-80FB39FCC130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en-US" sz="1350" kern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E48926-6034-40AD-A6FD-1659F27E8AC6}"/>
              </a:ext>
            </a:extLst>
          </p:cNvPr>
          <p:cNvGrpSpPr/>
          <p:nvPr/>
        </p:nvGrpSpPr>
        <p:grpSpPr>
          <a:xfrm>
            <a:off x="0" y="3203938"/>
            <a:ext cx="2622301" cy="1933607"/>
            <a:chOff x="1362935" y="5253455"/>
            <a:chExt cx="2417847" cy="257814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43C90B0-AD49-4825-8095-D028BACA7B0D}"/>
                </a:ext>
              </a:extLst>
            </p:cNvPr>
            <p:cNvSpPr txBox="1"/>
            <p:nvPr/>
          </p:nvSpPr>
          <p:spPr>
            <a:xfrm>
              <a:off x="1362935" y="5253455"/>
              <a:ext cx="2289049" cy="92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1200" b="1" kern="1200" dirty="0">
                  <a:solidFill>
                    <a:srgbClr val="666666">
                      <a:lumMod val="75000"/>
                    </a:srgbClr>
                  </a:solidFill>
                  <a:latin typeface="Tw Cen MT" panose="020B0602020104020603" pitchFamily="34" charset="0"/>
                  <a:ea typeface="+mn-ea"/>
                </a:rPr>
                <a:t> </a:t>
              </a:r>
              <a:r>
                <a:rPr lang="en-US" sz="1300" b="1" dirty="0">
                  <a:solidFill>
                    <a:srgbClr val="666666">
                      <a:lumMod val="75000"/>
                    </a:srgbClr>
                  </a:solidFill>
                  <a:latin typeface="Montserrat"/>
                  <a:ea typeface="Montserrat"/>
                  <a:cs typeface="Montserrat"/>
                </a:rPr>
                <a:t>National Institute of Diabetes and Digestive and Kidney Diseases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7D7D831-9319-4165-817A-77DBCE8A2742}"/>
                </a:ext>
              </a:extLst>
            </p:cNvPr>
            <p:cNvSpPr txBox="1"/>
            <p:nvPr/>
          </p:nvSpPr>
          <p:spPr>
            <a:xfrm>
              <a:off x="1482356" y="6108048"/>
              <a:ext cx="2298426" cy="1723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buClrTx/>
                <a:buFont typeface="Wingdings" pitchFamily="2" charset="2"/>
                <a:buChar char="§"/>
              </a:pPr>
              <a:r>
                <a:rPr lang="en-US" sz="1300" b="1" dirty="0">
                  <a:solidFill>
                    <a:srgbClr val="666666"/>
                  </a:solidFill>
                  <a:latin typeface="Montserrat"/>
                  <a:ea typeface="Montserrat"/>
                  <a:cs typeface="Montserrat"/>
                </a:rPr>
                <a:t>consists of several medical predictor variables</a:t>
              </a:r>
              <a:r>
                <a:rPr lang="ar-EG" sz="1300" b="1" dirty="0">
                  <a:solidFill>
                    <a:srgbClr val="666666"/>
                  </a:solidFill>
                  <a:latin typeface="Montserrat"/>
                  <a:ea typeface="Montserrat"/>
                  <a:cs typeface="Montserrat"/>
                </a:rPr>
                <a:t> </a:t>
              </a:r>
              <a:r>
                <a:rPr lang="en-US" sz="1300" b="1" dirty="0">
                  <a:solidFill>
                    <a:srgbClr val="666666"/>
                  </a:solidFill>
                  <a:latin typeface="Montserrat"/>
                  <a:ea typeface="Montserrat"/>
                  <a:cs typeface="Montserrat"/>
                </a:rPr>
                <a:t> ( insulin level, age, and so on.)</a:t>
              </a:r>
              <a:endParaRPr lang="ar-EG" sz="13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</a:endParaRPr>
            </a:p>
            <a:p>
              <a:pPr marL="214313" indent="-214313">
                <a:buClrTx/>
                <a:buFont typeface="Wingdings" pitchFamily="2" charset="2"/>
                <a:buChar char="§"/>
              </a:pPr>
              <a:r>
                <a:rPr lang="en-US" sz="1300" b="1" dirty="0">
                  <a:solidFill>
                    <a:srgbClr val="666666"/>
                  </a:solidFill>
                  <a:latin typeface="Montserrat"/>
                  <a:ea typeface="Montserrat"/>
                  <a:cs typeface="Montserrat"/>
                </a:rPr>
                <a:t> Outcome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A792260-8341-4EBD-95F3-CE36AD2DA103}"/>
              </a:ext>
            </a:extLst>
          </p:cNvPr>
          <p:cNvGrpSpPr/>
          <p:nvPr/>
        </p:nvGrpSpPr>
        <p:grpSpPr>
          <a:xfrm>
            <a:off x="2612131" y="3229886"/>
            <a:ext cx="2233652" cy="1785199"/>
            <a:chOff x="1463074" y="4857314"/>
            <a:chExt cx="2289049" cy="55238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5EF1565-F241-42AF-950B-AA899A547509}"/>
                </a:ext>
              </a:extLst>
            </p:cNvPr>
            <p:cNvSpPr txBox="1"/>
            <p:nvPr/>
          </p:nvSpPr>
          <p:spPr>
            <a:xfrm>
              <a:off x="1463074" y="4857314"/>
              <a:ext cx="2289049" cy="15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1300" b="1" dirty="0">
                  <a:solidFill>
                    <a:srgbClr val="666666">
                      <a:lumMod val="75000"/>
                    </a:srgbClr>
                  </a:solidFill>
                  <a:latin typeface="Montserrat"/>
                  <a:ea typeface="Montserrat"/>
                  <a:cs typeface="Montserrat"/>
                </a:rPr>
                <a:t>To make training faster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C12FB83-5D6E-49D2-891A-FB25DCB108FE}"/>
                </a:ext>
              </a:extLst>
            </p:cNvPr>
            <p:cNvSpPr txBox="1"/>
            <p:nvPr/>
          </p:nvSpPr>
          <p:spPr>
            <a:xfrm>
              <a:off x="1552947" y="4947815"/>
              <a:ext cx="2144475" cy="46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buClrTx/>
                <a:buFont typeface="Arial" panose="020B0604020202020204" pitchFamily="34" charset="0"/>
                <a:buChar char="•"/>
              </a:pPr>
              <a:r>
                <a:rPr lang="en-US" sz="1300" b="1" dirty="0">
                  <a:solidFill>
                    <a:srgbClr val="666666"/>
                  </a:solidFill>
                  <a:latin typeface="Montserrat"/>
                  <a:ea typeface="Montserrat"/>
                  <a:cs typeface="Montserrat"/>
                </a:rPr>
                <a:t>Handling  Missing</a:t>
              </a:r>
            </a:p>
            <a:p>
              <a:pPr marL="214313" indent="-214313">
                <a:buClrTx/>
                <a:buFont typeface="Arial" panose="020B0604020202020204" pitchFamily="34" charset="0"/>
                <a:buChar char="•"/>
              </a:pPr>
              <a:r>
                <a:rPr lang="en-US" sz="1300" b="1" dirty="0">
                  <a:solidFill>
                    <a:srgbClr val="666666"/>
                  </a:solidFill>
                  <a:latin typeface="Montserrat"/>
                  <a:ea typeface="Montserrat"/>
                  <a:cs typeface="Montserrat"/>
                </a:rPr>
                <a:t>duplicated data</a:t>
              </a:r>
            </a:p>
            <a:p>
              <a:pPr marL="214313" indent="-214313">
                <a:buClrTx/>
                <a:buFont typeface="Arial" panose="020B0604020202020204" pitchFamily="34" charset="0"/>
                <a:buChar char="•"/>
              </a:pPr>
              <a:r>
                <a:rPr lang="en-US" sz="1300" b="1" dirty="0">
                  <a:solidFill>
                    <a:srgbClr val="666666"/>
                  </a:solidFill>
                  <a:latin typeface="Montserrat"/>
                  <a:ea typeface="Montserrat"/>
                  <a:cs typeface="Montserrat"/>
                </a:rPr>
                <a:t>visualize the dataset </a:t>
              </a:r>
            </a:p>
            <a:p>
              <a:pPr marL="214313" indent="-214313">
                <a:buClrTx/>
                <a:buFont typeface="Arial" panose="020B0604020202020204" pitchFamily="34" charset="0"/>
                <a:buChar char="•"/>
              </a:pPr>
              <a:r>
                <a:rPr lang="en-US" sz="1300" b="1" dirty="0">
                  <a:solidFill>
                    <a:srgbClr val="666666"/>
                  </a:solidFill>
                  <a:latin typeface="Montserrat"/>
                  <a:ea typeface="Montserrat"/>
                  <a:cs typeface="Montserrat"/>
                </a:rPr>
                <a:t>Data Transformation (Normalization)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AE210F32-395F-49C6-B1E4-C74E9B68D9B3}"/>
              </a:ext>
            </a:extLst>
          </p:cNvPr>
          <p:cNvSpPr txBox="1"/>
          <p:nvPr/>
        </p:nvSpPr>
        <p:spPr>
          <a:xfrm>
            <a:off x="2228690" y="2665414"/>
            <a:ext cx="24883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100" b="1" kern="1200" dirty="0">
                <a:solidFill>
                  <a:srgbClr val="52CBBE"/>
                </a:solidFill>
                <a:latin typeface="Tw Cen MT" panose="020B0602020104020603" pitchFamily="34" charset="0"/>
                <a:ea typeface="+mn-ea"/>
              </a:rPr>
              <a:t>Data preprocessing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A084E9-5DAF-4B12-A774-003E52126BE5}"/>
              </a:ext>
            </a:extLst>
          </p:cNvPr>
          <p:cNvGrpSpPr/>
          <p:nvPr/>
        </p:nvGrpSpPr>
        <p:grpSpPr>
          <a:xfrm>
            <a:off x="848517" y="1103806"/>
            <a:ext cx="986038" cy="956762"/>
            <a:chOff x="3063120" y="1755914"/>
            <a:chExt cx="1275682" cy="1275682"/>
          </a:xfrm>
        </p:grpSpPr>
        <p:sp>
          <p:nvSpPr>
            <p:cNvPr id="55" name="Teardrop 54">
              <a:extLst>
                <a:ext uri="{FF2B5EF4-FFF2-40B4-BE49-F238E27FC236}">
                  <a16:creationId xmlns:a16="http://schemas.microsoft.com/office/drawing/2014/main" id="{D73C6296-6AED-4D46-834C-6DA3690FB7BE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en-US" sz="1350" kern="1200" dirty="0">
                <a:solidFill>
                  <a:prstClr val="white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9400693-A758-499E-B4DB-E42B43C986B2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en-US" sz="1350" kern="1200" dirty="0">
                <a:solidFill>
                  <a:prstClr val="white"/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05CAD30-8C3B-4A19-954F-E6EB68A3E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2CCEC14-30D1-46A8-A873-1969A9A8F9FA}"/>
              </a:ext>
            </a:extLst>
          </p:cNvPr>
          <p:cNvGrpSpPr/>
          <p:nvPr/>
        </p:nvGrpSpPr>
        <p:grpSpPr>
          <a:xfrm>
            <a:off x="2918518" y="1093744"/>
            <a:ext cx="986038" cy="956762"/>
            <a:chOff x="5242440" y="1755914"/>
            <a:chExt cx="1275682" cy="1275682"/>
          </a:xfrm>
        </p:grpSpPr>
        <p:sp>
          <p:nvSpPr>
            <p:cNvPr id="59" name="Teardrop 58">
              <a:extLst>
                <a:ext uri="{FF2B5EF4-FFF2-40B4-BE49-F238E27FC236}">
                  <a16:creationId xmlns:a16="http://schemas.microsoft.com/office/drawing/2014/main" id="{B9DC9BA6-01DC-4EFB-82E3-2717FF8B7CE5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en-US" sz="1350" kern="1200" dirty="0">
                <a:solidFill>
                  <a:prstClr val="white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A935319-4C0B-4B63-9DE3-377694C94B0E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en-US" sz="1350" kern="1200" dirty="0">
                <a:solidFill>
                  <a:prstClr val="white"/>
                </a:solidFill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61F359C-E77E-4273-998D-B500B7A8C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481" y="2665414"/>
            <a:ext cx="3629339" cy="20118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048" y="714833"/>
            <a:ext cx="4932473" cy="1251694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6417564" y="2002374"/>
            <a:ext cx="455292" cy="523019"/>
          </a:xfrm>
          <a:prstGeom prst="down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 dirty="0">
              <a:solidFill>
                <a:prstClr val="whit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-120985" y="342750"/>
            <a:ext cx="3985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Second Model</a:t>
            </a:r>
          </a:p>
        </p:txBody>
      </p:sp>
    </p:spTree>
    <p:extLst>
      <p:ext uri="{BB962C8B-B14F-4D97-AF65-F5344CB8AC3E}">
        <p14:creationId xmlns:p14="http://schemas.microsoft.com/office/powerpoint/2010/main" val="465869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53" grpId="0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262495" y="886124"/>
            <a:ext cx="3877406" cy="1934040"/>
            <a:chOff x="349993" y="1181498"/>
            <a:chExt cx="5169875" cy="257872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BB365B6-43C3-4DE6-843D-D9BD190AD8EB}"/>
                </a:ext>
              </a:extLst>
            </p:cNvPr>
            <p:cNvCxnSpPr/>
            <p:nvPr/>
          </p:nvCxnSpPr>
          <p:spPr>
            <a:xfrm>
              <a:off x="1903652" y="3048837"/>
              <a:ext cx="2027099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4ED2619-FB4E-4744-80CA-850CE814B9A0}"/>
                </a:ext>
              </a:extLst>
            </p:cNvPr>
            <p:cNvGrpSpPr/>
            <p:nvPr/>
          </p:nvGrpSpPr>
          <p:grpSpPr>
            <a:xfrm>
              <a:off x="1686098" y="2943290"/>
              <a:ext cx="217553" cy="211094"/>
              <a:chOff x="1677812" y="4248152"/>
              <a:chExt cx="211094" cy="211094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8D127EB-1E25-4885-9582-99C5618F2AF7}"/>
                  </a:ext>
                </a:extLst>
              </p:cNvPr>
              <p:cNvSpPr/>
              <p:nvPr/>
            </p:nvSpPr>
            <p:spPr>
              <a:xfrm>
                <a:off x="1677812" y="4248152"/>
                <a:ext cx="211094" cy="21109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</a:pPr>
                <a:endParaRPr lang="en-US" sz="1350" kern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832D986-AC1D-4645-8DF4-FFEC5B85EFBE}"/>
                  </a:ext>
                </a:extLst>
              </p:cNvPr>
              <p:cNvSpPr/>
              <p:nvPr/>
            </p:nvSpPr>
            <p:spPr>
              <a:xfrm>
                <a:off x="1708100" y="4278440"/>
                <a:ext cx="150518" cy="150518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</a:pPr>
                <a:endParaRPr lang="en-US" sz="1350" kern="12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D9DF94B-8AE8-473C-A27F-4E3521F5F1EE}"/>
                </a:ext>
              </a:extLst>
            </p:cNvPr>
            <p:cNvGrpSpPr/>
            <p:nvPr/>
          </p:nvGrpSpPr>
          <p:grpSpPr>
            <a:xfrm>
              <a:off x="3930750" y="2943290"/>
              <a:ext cx="217553" cy="211094"/>
              <a:chOff x="3855819" y="4248152"/>
              <a:chExt cx="211094" cy="211094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8C68062-C800-4297-9977-926658657E97}"/>
                  </a:ext>
                </a:extLst>
              </p:cNvPr>
              <p:cNvSpPr/>
              <p:nvPr/>
            </p:nvSpPr>
            <p:spPr>
              <a:xfrm>
                <a:off x="3855819" y="4248152"/>
                <a:ext cx="211094" cy="21109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</a:pPr>
                <a:endParaRPr lang="en-US" sz="1350" kern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C07B6AD-D0E2-4E20-876B-80FB39FCC130}"/>
                  </a:ext>
                </a:extLst>
              </p:cNvPr>
              <p:cNvSpPr/>
              <p:nvPr/>
            </p:nvSpPr>
            <p:spPr>
              <a:xfrm>
                <a:off x="3886107" y="4278440"/>
                <a:ext cx="150518" cy="150518"/>
              </a:xfrm>
              <a:prstGeom prst="ellipse">
                <a:avLst/>
              </a:prstGeom>
              <a:solidFill>
                <a:srgbClr val="52CB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</a:pPr>
                <a:endParaRPr lang="en-US" sz="1350" kern="12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E210F32-395F-49C6-B1E4-C74E9B68D9B3}"/>
                </a:ext>
              </a:extLst>
            </p:cNvPr>
            <p:cNvSpPr txBox="1"/>
            <p:nvPr/>
          </p:nvSpPr>
          <p:spPr>
            <a:xfrm>
              <a:off x="2249149" y="3206221"/>
              <a:ext cx="3270719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2100" b="1" kern="1200" dirty="0">
                  <a:solidFill>
                    <a:srgbClr val="52CBBE"/>
                  </a:solidFill>
                  <a:latin typeface="Tw Cen MT" panose="020B0602020104020603" pitchFamily="34" charset="0"/>
                  <a:ea typeface="+mn-ea"/>
                  <a:cs typeface="+mn-cs"/>
                </a:rPr>
                <a:t>Data preprocessing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3A084E9-5DAF-4B12-A774-003E52126BE5}"/>
                </a:ext>
              </a:extLst>
            </p:cNvPr>
            <p:cNvGrpSpPr/>
            <p:nvPr/>
          </p:nvGrpSpPr>
          <p:grpSpPr>
            <a:xfrm>
              <a:off x="1131943" y="1181498"/>
              <a:ext cx="1314717" cy="1275682"/>
              <a:chOff x="3063120" y="1755914"/>
              <a:chExt cx="1275682" cy="1275682"/>
            </a:xfrm>
          </p:grpSpPr>
          <p:sp>
            <p:nvSpPr>
              <p:cNvPr id="37" name="Teardrop 36">
                <a:extLst>
                  <a:ext uri="{FF2B5EF4-FFF2-40B4-BE49-F238E27FC236}">
                    <a16:creationId xmlns:a16="http://schemas.microsoft.com/office/drawing/2014/main" id="{D73C6296-6AED-4D46-834C-6DA3690FB7BE}"/>
                  </a:ext>
                </a:extLst>
              </p:cNvPr>
              <p:cNvSpPr/>
              <p:nvPr/>
            </p:nvSpPr>
            <p:spPr>
              <a:xfrm rot="8100000">
                <a:off x="3063120" y="1755914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</a:pPr>
                <a:endParaRPr lang="en-US" sz="1350" kern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9400693-A758-499E-B4DB-E42B43C986B2}"/>
                  </a:ext>
                </a:extLst>
              </p:cNvPr>
              <p:cNvSpPr/>
              <p:nvPr/>
            </p:nvSpPr>
            <p:spPr>
              <a:xfrm>
                <a:off x="3257469" y="1948912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</a:pPr>
                <a:endParaRPr lang="en-US" sz="1350" kern="12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05CAD30-8C3B-4A19-954F-E6EB68A3E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6696" y="2066644"/>
                <a:ext cx="627392" cy="627390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2CCEC14-30D1-46A8-A873-1969A9A8F9FA}"/>
                </a:ext>
              </a:extLst>
            </p:cNvPr>
            <p:cNvGrpSpPr/>
            <p:nvPr/>
          </p:nvGrpSpPr>
          <p:grpSpPr>
            <a:xfrm>
              <a:off x="3377948" y="1181498"/>
              <a:ext cx="1314717" cy="1275682"/>
              <a:chOff x="5242440" y="1755914"/>
              <a:chExt cx="1275682" cy="1275682"/>
            </a:xfrm>
          </p:grpSpPr>
          <p:sp>
            <p:nvSpPr>
              <p:cNvPr id="41" name="Teardrop 40">
                <a:extLst>
                  <a:ext uri="{FF2B5EF4-FFF2-40B4-BE49-F238E27FC236}">
                    <a16:creationId xmlns:a16="http://schemas.microsoft.com/office/drawing/2014/main" id="{B9DC9BA6-01DC-4EFB-82E3-2717FF8B7CE5}"/>
                  </a:ext>
                </a:extLst>
              </p:cNvPr>
              <p:cNvSpPr/>
              <p:nvPr/>
            </p:nvSpPr>
            <p:spPr>
              <a:xfrm rot="8100000">
                <a:off x="5242440" y="1755914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52CB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</a:pPr>
                <a:endParaRPr lang="en-US" sz="1350" kern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A935319-4C0B-4B63-9DE3-377694C94B0E}"/>
                  </a:ext>
                </a:extLst>
              </p:cNvPr>
              <p:cNvSpPr/>
              <p:nvPr/>
            </p:nvSpPr>
            <p:spPr>
              <a:xfrm>
                <a:off x="5436789" y="1948912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</a:pPr>
                <a:endParaRPr lang="en-US" sz="1350" kern="12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361F359C-E77E-4273-998D-B500B7A8C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5681" y="2061164"/>
                <a:ext cx="659146" cy="659144"/>
              </a:xfrm>
              <a:prstGeom prst="rect">
                <a:avLst/>
              </a:prstGeom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E210F32-395F-49C6-B1E4-C74E9B68D9B3}"/>
                </a:ext>
              </a:extLst>
            </p:cNvPr>
            <p:cNvSpPr txBox="1"/>
            <p:nvPr/>
          </p:nvSpPr>
          <p:spPr>
            <a:xfrm>
              <a:off x="349993" y="3184672"/>
              <a:ext cx="2359092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2100" b="1" kern="1200" dirty="0">
                  <a:solidFill>
                    <a:srgbClr val="FF5969"/>
                  </a:solidFill>
                  <a:latin typeface="Tw Cen MT" panose="020B0602020104020603" pitchFamily="34" charset="0"/>
                  <a:ea typeface="+mn-ea"/>
                  <a:cs typeface="+mn-cs"/>
                </a:rPr>
                <a:t>Dataset</a:t>
              </a:r>
            </a:p>
          </p:txBody>
        </p:sp>
      </p:grpSp>
      <p:pic>
        <p:nvPicPr>
          <p:cNvPr id="7170" name="Picture 2" descr="4: Train-Test Data Split | Download Scientific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951" y="1522258"/>
            <a:ext cx="3158459" cy="212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E1E48926-6034-40AD-A6FD-1659F27E8AC6}"/>
              </a:ext>
            </a:extLst>
          </p:cNvPr>
          <p:cNvGrpSpPr/>
          <p:nvPr/>
        </p:nvGrpSpPr>
        <p:grpSpPr>
          <a:xfrm>
            <a:off x="0" y="2903720"/>
            <a:ext cx="2204113" cy="1927004"/>
            <a:chOff x="1362935" y="5253455"/>
            <a:chExt cx="2312810" cy="256933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43C90B0-AD49-4825-8095-D028BACA7B0D}"/>
                </a:ext>
              </a:extLst>
            </p:cNvPr>
            <p:cNvSpPr txBox="1"/>
            <p:nvPr/>
          </p:nvSpPr>
          <p:spPr>
            <a:xfrm>
              <a:off x="1362935" y="5253455"/>
              <a:ext cx="2289049" cy="92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1200" b="1" kern="1200" dirty="0">
                  <a:solidFill>
                    <a:schemeClr val="bg2">
                      <a:lumMod val="7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rPr>
                <a:t> </a:t>
              </a:r>
              <a:r>
                <a:rPr lang="en-US" sz="1300" b="1" dirty="0">
                  <a:solidFill>
                    <a:schemeClr val="bg2">
                      <a:lumMod val="75000"/>
                    </a:schemeClr>
                  </a:solidFill>
                  <a:latin typeface="Montserrat"/>
                  <a:ea typeface="Montserrat"/>
                  <a:cs typeface="Montserrat"/>
                </a:rPr>
                <a:t>National Institute of Diabetes and Digestive and Kidney Diseases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7D7D831-9319-4165-817A-77DBCE8A2742}"/>
                </a:ext>
              </a:extLst>
            </p:cNvPr>
            <p:cNvSpPr txBox="1"/>
            <p:nvPr/>
          </p:nvSpPr>
          <p:spPr>
            <a:xfrm>
              <a:off x="1482356" y="6365984"/>
              <a:ext cx="2193389" cy="1456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buClrTx/>
                <a:buFont typeface="Wingdings" pitchFamily="2" charset="2"/>
                <a:buChar char="§"/>
              </a:pPr>
              <a:r>
                <a:rPr lang="en-US" sz="13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</a:rPr>
                <a:t>consists of several medical predictor variables</a:t>
              </a:r>
              <a:r>
                <a:rPr lang="ar-EG" sz="13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</a:rPr>
                <a:t> </a:t>
              </a:r>
              <a:r>
                <a:rPr lang="en-US" sz="13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</a:rPr>
                <a:t> ( insulin level, age, and so on.)</a:t>
              </a:r>
              <a:endParaRPr lang="ar-EG" sz="13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</a:endParaRPr>
            </a:p>
            <a:p>
              <a:pPr marL="214313" indent="-214313">
                <a:buClrTx/>
                <a:buFont typeface="Wingdings" pitchFamily="2" charset="2"/>
                <a:buChar char="§"/>
              </a:pPr>
              <a:r>
                <a:rPr lang="en-US" sz="13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</a:rPr>
                <a:t> Outcome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A792260-8341-4EBD-95F3-CE36AD2DA103}"/>
              </a:ext>
            </a:extLst>
          </p:cNvPr>
          <p:cNvGrpSpPr/>
          <p:nvPr/>
        </p:nvGrpSpPr>
        <p:grpSpPr>
          <a:xfrm>
            <a:off x="2123951" y="2925869"/>
            <a:ext cx="2041701" cy="1941089"/>
            <a:chOff x="1463074" y="4857314"/>
            <a:chExt cx="2289049" cy="60061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5EF1565-F241-42AF-950B-AA899A547509}"/>
                </a:ext>
              </a:extLst>
            </p:cNvPr>
            <p:cNvSpPr txBox="1"/>
            <p:nvPr/>
          </p:nvSpPr>
          <p:spPr>
            <a:xfrm>
              <a:off x="1463074" y="4857314"/>
              <a:ext cx="2289049" cy="15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1300" b="1" dirty="0">
                  <a:solidFill>
                    <a:schemeClr val="bg2">
                      <a:lumMod val="75000"/>
                    </a:schemeClr>
                  </a:solidFill>
                  <a:latin typeface="Montserrat"/>
                  <a:ea typeface="Montserrat"/>
                  <a:cs typeface="Montserrat"/>
                </a:rPr>
                <a:t>To make training faster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C12FB83-5D6E-49D2-891A-FB25DCB108FE}"/>
                </a:ext>
              </a:extLst>
            </p:cNvPr>
            <p:cNvSpPr txBox="1"/>
            <p:nvPr/>
          </p:nvSpPr>
          <p:spPr>
            <a:xfrm>
              <a:off x="1552947" y="4996051"/>
              <a:ext cx="2199176" cy="46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buClrTx/>
                <a:buFont typeface="Arial" panose="020B0604020202020204" pitchFamily="34" charset="0"/>
                <a:buChar char="•"/>
              </a:pPr>
              <a:r>
                <a:rPr lang="en-US" sz="13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</a:rPr>
                <a:t>Handling  Missing</a:t>
              </a:r>
            </a:p>
            <a:p>
              <a:pPr marL="214313" indent="-214313">
                <a:buClrTx/>
                <a:buFont typeface="Arial" panose="020B0604020202020204" pitchFamily="34" charset="0"/>
                <a:buChar char="•"/>
              </a:pPr>
              <a:r>
                <a:rPr lang="en-US" sz="13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</a:rPr>
                <a:t>duplicated data</a:t>
              </a:r>
            </a:p>
            <a:p>
              <a:pPr marL="214313" indent="-214313">
                <a:buClrTx/>
                <a:buFont typeface="Arial" panose="020B0604020202020204" pitchFamily="34" charset="0"/>
                <a:buChar char="•"/>
              </a:pPr>
              <a:r>
                <a:rPr lang="en-US" sz="13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</a:rPr>
                <a:t>visualize the dataset </a:t>
              </a:r>
            </a:p>
            <a:p>
              <a:pPr marL="214313" indent="-214313">
                <a:buClrTx/>
                <a:buFont typeface="Arial" panose="020B0604020202020204" pitchFamily="34" charset="0"/>
                <a:buChar char="•"/>
              </a:pPr>
              <a:r>
                <a:rPr lang="en-US" sz="13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</a:rPr>
                <a:t>Data Transformation (Normalization)</a:t>
              </a:r>
            </a:p>
          </p:txBody>
        </p: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857015-8C14-4834-ADF5-3ED0356AF43F}"/>
              </a:ext>
            </a:extLst>
          </p:cNvPr>
          <p:cNvCxnSpPr>
            <a:endCxn id="94" idx="2"/>
          </p:cNvCxnSpPr>
          <p:nvPr/>
        </p:nvCxnSpPr>
        <p:spPr>
          <a:xfrm>
            <a:off x="3111228" y="2286628"/>
            <a:ext cx="1803334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58D0B34-5E7E-4FDF-8157-D26FC3520F7A}"/>
              </a:ext>
            </a:extLst>
          </p:cNvPr>
          <p:cNvGrpSpPr/>
          <p:nvPr/>
        </p:nvGrpSpPr>
        <p:grpSpPr>
          <a:xfrm>
            <a:off x="4914562" y="2207467"/>
            <a:ext cx="163165" cy="158321"/>
            <a:chOff x="5973250" y="4248152"/>
            <a:chExt cx="211094" cy="211094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9110154-B239-41C7-B1E3-F5864B1F15BC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en-US" sz="1350" kern="1200" dirty="0">
                <a:solidFill>
                  <a:prstClr val="white"/>
                </a:solidFill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8ADB50F0-F24E-4FA7-A567-D7A18A824B29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en-US" sz="1350" kern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4F0CC1C-E69D-42DB-B5AA-EE426836F1EA}"/>
              </a:ext>
            </a:extLst>
          </p:cNvPr>
          <p:cNvGrpSpPr/>
          <p:nvPr/>
        </p:nvGrpSpPr>
        <p:grpSpPr>
          <a:xfrm>
            <a:off x="4006300" y="2890183"/>
            <a:ext cx="2149277" cy="2480146"/>
            <a:chOff x="1469533" y="4909485"/>
            <a:chExt cx="2351963" cy="870127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B17FFC2-1730-4238-B844-307EB2647E2C}"/>
                </a:ext>
              </a:extLst>
            </p:cNvPr>
            <p:cNvSpPr txBox="1"/>
            <p:nvPr/>
          </p:nvSpPr>
          <p:spPr>
            <a:xfrm>
              <a:off x="1469533" y="4909485"/>
              <a:ext cx="2289050" cy="219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1300" b="1" dirty="0">
                  <a:solidFill>
                    <a:srgbClr val="666666">
                      <a:lumMod val="75000"/>
                    </a:srgbClr>
                  </a:solidFill>
                  <a:latin typeface="Montserrat"/>
                  <a:ea typeface="Montserrat"/>
                  <a:cs typeface="Montserrat"/>
                </a:rPr>
                <a:t>Estimate the performance of ML algorithms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AC13C20-5621-4641-AAF9-BE817266C6B4}"/>
                </a:ext>
              </a:extLst>
            </p:cNvPr>
            <p:cNvSpPr txBox="1"/>
            <p:nvPr/>
          </p:nvSpPr>
          <p:spPr>
            <a:xfrm>
              <a:off x="1547947" y="5203384"/>
              <a:ext cx="2273549" cy="576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buClrTx/>
                <a:buFont typeface="Arial" panose="020B0604020202020204" pitchFamily="34" charset="0"/>
                <a:buChar char="•"/>
              </a:pPr>
              <a:r>
                <a:rPr lang="en-US" sz="1300" b="1" dirty="0">
                  <a:solidFill>
                    <a:srgbClr val="666666"/>
                  </a:solidFill>
                  <a:latin typeface="Montserrat"/>
                  <a:ea typeface="Montserrat"/>
                  <a:cs typeface="Montserrat"/>
                </a:rPr>
                <a:t>Scikit-learn library</a:t>
              </a:r>
            </a:p>
            <a:p>
              <a:pPr marL="214313" indent="-214313">
                <a:buClrTx/>
                <a:buFont typeface="Arial" panose="020B0604020202020204" pitchFamily="34" charset="0"/>
                <a:buChar char="•"/>
              </a:pPr>
              <a:r>
                <a:rPr lang="en-US" sz="1300" b="1" dirty="0">
                  <a:solidFill>
                    <a:srgbClr val="666666"/>
                  </a:solidFill>
                  <a:latin typeface="Montserrat"/>
                  <a:ea typeface="Montserrat"/>
                  <a:cs typeface="Montserrat"/>
                </a:rPr>
                <a:t>Train Dataset: to fit the model.</a:t>
              </a:r>
            </a:p>
            <a:p>
              <a:pPr marL="214313" indent="-214313">
                <a:buClrTx/>
                <a:buFont typeface="Arial" panose="020B0604020202020204" pitchFamily="34" charset="0"/>
                <a:buChar char="•"/>
              </a:pPr>
              <a:r>
                <a:rPr lang="en-US" sz="1300" b="1" dirty="0">
                  <a:solidFill>
                    <a:srgbClr val="666666"/>
                  </a:solidFill>
                  <a:latin typeface="Montserrat"/>
                  <a:ea typeface="Montserrat"/>
                  <a:cs typeface="Montserrat"/>
                </a:rPr>
                <a:t>Test Dataset: to evaluate the fit model</a:t>
              </a:r>
            </a:p>
            <a:p>
              <a:pPr>
                <a:buClrTx/>
                <a:buFontTx/>
                <a:buNone/>
              </a:pPr>
              <a:endPara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</a:endParaRP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D7176C20-781A-4B3A-B456-7D1FB4467DF2}"/>
              </a:ext>
            </a:extLst>
          </p:cNvPr>
          <p:cNvSpPr txBox="1"/>
          <p:nvPr/>
        </p:nvSpPr>
        <p:spPr>
          <a:xfrm>
            <a:off x="4049485" y="2398500"/>
            <a:ext cx="20791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100" b="1" kern="1200" dirty="0">
                <a:solidFill>
                  <a:srgbClr val="FEC630"/>
                </a:solidFill>
                <a:latin typeface="Tw Cen MT" panose="020B0602020104020603" pitchFamily="34" charset="0"/>
                <a:ea typeface="+mn-ea"/>
              </a:rPr>
              <a:t>Split the Dataset 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E91A0C4-16D9-4262-BC92-0E8535F56EB2}"/>
              </a:ext>
            </a:extLst>
          </p:cNvPr>
          <p:cNvGrpSpPr/>
          <p:nvPr/>
        </p:nvGrpSpPr>
        <p:grpSpPr>
          <a:xfrm>
            <a:off x="4503125" y="876061"/>
            <a:ext cx="986038" cy="956762"/>
            <a:chOff x="7353181" y="1755914"/>
            <a:chExt cx="1275682" cy="1275682"/>
          </a:xfrm>
        </p:grpSpPr>
        <p:sp>
          <p:nvSpPr>
            <p:cNvPr id="101" name="Teardrop 100">
              <a:extLst>
                <a:ext uri="{FF2B5EF4-FFF2-40B4-BE49-F238E27FC236}">
                  <a16:creationId xmlns:a16="http://schemas.microsoft.com/office/drawing/2014/main" id="{3013F73C-52D7-40FA-AE5E-6E4F53D400F5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en-US" sz="1350" kern="1200" dirty="0">
                <a:solidFill>
                  <a:prstClr val="white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B5C085C-26ED-4457-A4BB-7BBE95D872FF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en-US" sz="1350" kern="1200" dirty="0">
                <a:solidFill>
                  <a:prstClr val="white"/>
                </a:solidFill>
              </a:endParaRP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F7C4E964-A5F3-4163-83E1-B0DF4D48D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44" name="Rectangle 43"/>
          <p:cNvSpPr/>
          <p:nvPr/>
        </p:nvSpPr>
        <p:spPr>
          <a:xfrm>
            <a:off x="8047094" y="4573948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22-37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1371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F4ED2619-FB4E-4744-80CA-850CE814B9A0}"/>
              </a:ext>
            </a:extLst>
          </p:cNvPr>
          <p:cNvGrpSpPr/>
          <p:nvPr/>
        </p:nvGrpSpPr>
        <p:grpSpPr>
          <a:xfrm>
            <a:off x="1702457" y="1715276"/>
            <a:ext cx="163165" cy="158321"/>
            <a:chOff x="1677812" y="4248152"/>
            <a:chExt cx="211094" cy="211094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8D127EB-1E25-4885-9582-99C5618F2AF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en-US" sz="1350" kern="1200" dirty="0">
                <a:solidFill>
                  <a:prstClr val="white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832D986-AC1D-4645-8DF4-FFEC5B85EFBE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en-US" sz="1350" kern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B43C90B0-AD49-4825-8095-D028BACA7B0D}"/>
              </a:ext>
            </a:extLst>
          </p:cNvPr>
          <p:cNvSpPr txBox="1"/>
          <p:nvPr/>
        </p:nvSpPr>
        <p:spPr>
          <a:xfrm>
            <a:off x="99750" y="2549462"/>
            <a:ext cx="31798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300" b="1" dirty="0">
                <a:solidFill>
                  <a:schemeClr val="bg2">
                    <a:lumMod val="75000"/>
                  </a:schemeClr>
                </a:solidFill>
                <a:latin typeface="Montserrat"/>
                <a:ea typeface="Montserrat"/>
                <a:cs typeface="Montserrat"/>
              </a:rPr>
              <a:t>To produce Classification model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3A084E9-5DAF-4B12-A774-003E52126BE5}"/>
              </a:ext>
            </a:extLst>
          </p:cNvPr>
          <p:cNvGrpSpPr/>
          <p:nvPr/>
        </p:nvGrpSpPr>
        <p:grpSpPr>
          <a:xfrm>
            <a:off x="1291020" y="387840"/>
            <a:ext cx="986038" cy="956762"/>
            <a:chOff x="3063120" y="1755914"/>
            <a:chExt cx="1275682" cy="1275682"/>
          </a:xfrm>
        </p:grpSpPr>
        <p:sp>
          <p:nvSpPr>
            <p:cNvPr id="68" name="Teardrop 67">
              <a:extLst>
                <a:ext uri="{FF2B5EF4-FFF2-40B4-BE49-F238E27FC236}">
                  <a16:creationId xmlns:a16="http://schemas.microsoft.com/office/drawing/2014/main" id="{D73C6296-6AED-4D46-834C-6DA3690FB7BE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en-US" sz="1350" kern="1200" dirty="0">
                <a:solidFill>
                  <a:prstClr val="white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9400693-A758-499E-B4DB-E42B43C986B2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en-US" sz="1350" kern="1200" dirty="0">
                <a:solidFill>
                  <a:prstClr val="white"/>
                </a:solidFill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05CAD30-8C3B-4A19-954F-E6EB68A3E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AE210F32-395F-49C6-B1E4-C74E9B68D9B3}"/>
              </a:ext>
            </a:extLst>
          </p:cNvPr>
          <p:cNvSpPr txBox="1"/>
          <p:nvPr/>
        </p:nvSpPr>
        <p:spPr>
          <a:xfrm>
            <a:off x="548274" y="1970928"/>
            <a:ext cx="22827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100" b="1" kern="1200" dirty="0">
                <a:solidFill>
                  <a:srgbClr val="FF5969"/>
                </a:solidFill>
                <a:latin typeface="Tw Cen MT" panose="020B0602020104020603" pitchFamily="34" charset="0"/>
                <a:ea typeface="+mn-ea"/>
                <a:cs typeface="+mn-cs"/>
              </a:rPr>
              <a:t>Building the model 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1"/>
          <a:stretch/>
        </p:blipFill>
        <p:spPr>
          <a:xfrm>
            <a:off x="3379440" y="443684"/>
            <a:ext cx="3401727" cy="2321691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192221" y="3004886"/>
            <a:ext cx="3179804" cy="1900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ClrTx/>
              <a:buFont typeface="Wingdings" pitchFamily="2" charset="2"/>
              <a:buChar char="§"/>
            </a:pPr>
            <a:r>
              <a:rPr lang="en-US" sz="13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</a:rPr>
              <a:t>To create the SVM classifier, we will import SVC</a:t>
            </a:r>
            <a:r>
              <a:rPr lang="ar-EG" sz="13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</a:rPr>
              <a:t> </a:t>
            </a:r>
            <a:endParaRPr lang="en-US" sz="1300" b="1" dirty="0">
              <a:solidFill>
                <a:schemeClr val="dk2"/>
              </a:solidFill>
              <a:latin typeface="Montserrat"/>
              <a:ea typeface="Montserrat"/>
              <a:cs typeface="Montserrat"/>
            </a:endParaRPr>
          </a:p>
          <a:p>
            <a:pPr marL="214313" indent="-214313">
              <a:buClrTx/>
              <a:buFont typeface="Wingdings" pitchFamily="2" charset="2"/>
              <a:buChar char="§"/>
            </a:pPr>
            <a:r>
              <a:rPr lang="en-US" sz="13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</a:rPr>
              <a:t>we have different kernels to build the model (linear , poly , sigmoid)</a:t>
            </a:r>
          </a:p>
          <a:p>
            <a:pPr marL="214313" indent="-214313">
              <a:buClrTx/>
              <a:buFont typeface="Wingdings" pitchFamily="2" charset="2"/>
              <a:buChar char="§"/>
            </a:pPr>
            <a:r>
              <a:rPr lang="en-US" sz="13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</a:rPr>
              <a:t>Accuracy 82%  from (radial basis function)</a:t>
            </a:r>
          </a:p>
          <a:p>
            <a:pPr marL="214313" indent="-214313">
              <a:buClrTx/>
              <a:buFont typeface="Wingdings" pitchFamily="2" charset="2"/>
              <a:buChar char="§"/>
            </a:pPr>
            <a:r>
              <a:rPr lang="en-US" sz="13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</a:rPr>
              <a:t>Save our model into pickle file.</a:t>
            </a:r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endParaRPr lang="en-US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34594"/>
          <a:stretch/>
        </p:blipFill>
        <p:spPr>
          <a:xfrm>
            <a:off x="3461233" y="2841850"/>
            <a:ext cx="3529233" cy="194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216" y="3134611"/>
            <a:ext cx="1736249" cy="15621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2539" y="620888"/>
            <a:ext cx="2481461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Tx/>
              <a:buFont typeface="Courier New" panose="02070309020205020404" pitchFamily="49" charset="0"/>
              <a:buChar char="›"/>
            </a:pPr>
            <a:r>
              <a:rPr lang="en-US" sz="13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</a:rPr>
              <a:t>Faster prediction</a:t>
            </a:r>
          </a:p>
          <a:p>
            <a:pPr marL="285750" indent="-285750">
              <a:buClrTx/>
              <a:buFont typeface="Courier New" panose="02070309020205020404" pitchFamily="49" charset="0"/>
              <a:buChar char="›"/>
            </a:pPr>
            <a:r>
              <a:rPr lang="en-US" sz="13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</a:rPr>
              <a:t>better accuracy </a:t>
            </a:r>
          </a:p>
          <a:p>
            <a:pPr marL="285750" indent="-285750">
              <a:buClrTx/>
              <a:buFont typeface="Courier New" panose="02070309020205020404" pitchFamily="49" charset="0"/>
              <a:buChar char="›"/>
            </a:pPr>
            <a:r>
              <a:rPr lang="en-US" sz="13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</a:rPr>
              <a:t>memory efficient.</a:t>
            </a:r>
          </a:p>
          <a:p>
            <a:pPr marL="285750" indent="-285750">
              <a:buClrTx/>
              <a:buFont typeface="Courier New" panose="02070309020205020404" pitchFamily="49" charset="0"/>
              <a:buChar char="›"/>
            </a:pPr>
            <a:r>
              <a:rPr lang="en-US" sz="13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</a:rPr>
              <a:t>better computational complexity.</a:t>
            </a:r>
          </a:p>
          <a:p>
            <a:pPr marL="285750" indent="-285750">
              <a:buClrTx/>
              <a:buFont typeface="Courier New" panose="02070309020205020404" pitchFamily="49" charset="0"/>
              <a:buChar char="›"/>
            </a:pPr>
            <a:r>
              <a:rPr lang="en-US" sz="13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</a:rPr>
              <a:t>Execution time is very little.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857015-8C14-4834-ADF5-3ED0356AF43F}"/>
              </a:ext>
            </a:extLst>
          </p:cNvPr>
          <p:cNvCxnSpPr/>
          <p:nvPr/>
        </p:nvCxnSpPr>
        <p:spPr>
          <a:xfrm>
            <a:off x="3286079" y="415856"/>
            <a:ext cx="0" cy="445937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>
            <a:off x="6937964" y="2843476"/>
            <a:ext cx="1281284" cy="383163"/>
          </a:xfrm>
          <a:prstGeom prst="bentConnector2">
            <a:avLst/>
          </a:prstGeom>
          <a:ln>
            <a:solidFill>
              <a:srgbClr val="2728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047094" y="4573948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23-37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8077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AE210F32-395F-49C6-B1E4-C74E9B68D9B3}"/>
              </a:ext>
            </a:extLst>
          </p:cNvPr>
          <p:cNvSpPr txBox="1"/>
          <p:nvPr/>
        </p:nvSpPr>
        <p:spPr>
          <a:xfrm>
            <a:off x="379437" y="1153453"/>
            <a:ext cx="33444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100" b="1" kern="1200" dirty="0">
                <a:solidFill>
                  <a:srgbClr val="FF5969"/>
                </a:solidFill>
                <a:latin typeface="Tw Cen MT" panose="020B0602020104020603" pitchFamily="34" charset="0"/>
                <a:ea typeface="+mn-ea"/>
                <a:cs typeface="+mn-cs"/>
              </a:rPr>
              <a:t>Making a Predictive System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9437" y="1714501"/>
            <a:ext cx="334445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</a:rPr>
              <a:t>Input data from user</a:t>
            </a:r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</a:rPr>
              <a:t>Preprocessing data</a:t>
            </a:r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</a:rPr>
              <a:t>Prediction using the created model</a:t>
            </a:r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</a:rPr>
              <a:t>Predicted outcome</a:t>
            </a:r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endParaRPr lang="en-US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BB365B6-43C3-4DE6-843D-D9BD190AD8EB}"/>
              </a:ext>
            </a:extLst>
          </p:cNvPr>
          <p:cNvCxnSpPr/>
          <p:nvPr/>
        </p:nvCxnSpPr>
        <p:spPr>
          <a:xfrm>
            <a:off x="1875812" y="928744"/>
            <a:ext cx="441297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A8D127EB-1E25-4885-9582-99C5618F2AF7}"/>
              </a:ext>
            </a:extLst>
          </p:cNvPr>
          <p:cNvSpPr/>
          <p:nvPr/>
        </p:nvSpPr>
        <p:spPr>
          <a:xfrm>
            <a:off x="1712647" y="849583"/>
            <a:ext cx="163165" cy="15832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 dirty="0">
              <a:solidFill>
                <a:prstClr val="white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832D986-AC1D-4645-8DF4-FFEC5B85EFBE}"/>
              </a:ext>
            </a:extLst>
          </p:cNvPr>
          <p:cNvSpPr/>
          <p:nvPr/>
        </p:nvSpPr>
        <p:spPr>
          <a:xfrm>
            <a:off x="1736058" y="872299"/>
            <a:ext cx="116343" cy="112889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 dirty="0">
              <a:solidFill>
                <a:prstClr val="white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8C68062-C800-4297-9977-926658657E97}"/>
              </a:ext>
            </a:extLst>
          </p:cNvPr>
          <p:cNvSpPr/>
          <p:nvPr/>
        </p:nvSpPr>
        <p:spPr>
          <a:xfrm>
            <a:off x="6272945" y="849583"/>
            <a:ext cx="163165" cy="15832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 dirty="0">
              <a:solidFill>
                <a:prstClr val="white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C07B6AD-D0E2-4E20-876B-80FB39FCC130}"/>
              </a:ext>
            </a:extLst>
          </p:cNvPr>
          <p:cNvSpPr/>
          <p:nvPr/>
        </p:nvSpPr>
        <p:spPr>
          <a:xfrm>
            <a:off x="6296356" y="872299"/>
            <a:ext cx="116343" cy="112889"/>
          </a:xfrm>
          <a:prstGeom prst="ellipse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 dirty="0">
              <a:solidFill>
                <a:prstClr val="white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E210F32-395F-49C6-B1E4-C74E9B68D9B3}"/>
              </a:ext>
            </a:extLst>
          </p:cNvPr>
          <p:cNvSpPr txBox="1"/>
          <p:nvPr/>
        </p:nvSpPr>
        <p:spPr>
          <a:xfrm>
            <a:off x="5458460" y="1156325"/>
            <a:ext cx="35935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100" b="1" kern="1200" dirty="0">
                <a:solidFill>
                  <a:srgbClr val="52CBBE"/>
                </a:solidFill>
                <a:latin typeface="Tw Cen MT" panose="020B0602020104020603" pitchFamily="34" charset="0"/>
                <a:ea typeface="+mn-ea"/>
                <a:cs typeface="+mn-cs"/>
              </a:rPr>
              <a:t>Predicted outcome</a:t>
            </a:r>
          </a:p>
        </p:txBody>
      </p:sp>
      <p:pic>
        <p:nvPicPr>
          <p:cNvPr id="2052" name="Picture 4" descr="Data Analysis - stock vector | Crushpix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777618" y="2780618"/>
            <a:ext cx="1759131" cy="175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414" y="2035068"/>
            <a:ext cx="4032053" cy="745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549" y="3259241"/>
            <a:ext cx="3970437" cy="820282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4584111" y="1686959"/>
            <a:ext cx="28163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300" b="1" dirty="0">
                <a:solidFill>
                  <a:schemeClr val="bg2">
                    <a:lumMod val="75000"/>
                  </a:schemeClr>
                </a:solidFill>
                <a:latin typeface="Montserrat"/>
                <a:ea typeface="Montserrat"/>
                <a:cs typeface="Montserrat"/>
              </a:rPr>
              <a:t>In case user has diabetes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584111" y="2952936"/>
            <a:ext cx="3509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en-US" sz="1300" b="1" dirty="0">
                <a:solidFill>
                  <a:schemeClr val="bg2">
                    <a:lumMod val="75000"/>
                  </a:schemeClr>
                </a:solidFill>
                <a:latin typeface="Montserrat"/>
                <a:ea typeface="Montserrat"/>
                <a:cs typeface="Montserrat"/>
              </a:rPr>
              <a:t>In case user don’t have diabetes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857015-8C14-4834-ADF5-3ED0356AF43F}"/>
              </a:ext>
            </a:extLst>
          </p:cNvPr>
          <p:cNvCxnSpPr/>
          <p:nvPr/>
        </p:nvCxnSpPr>
        <p:spPr>
          <a:xfrm flipH="1">
            <a:off x="4243153" y="1153453"/>
            <a:ext cx="1" cy="306346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08824" y="4264948"/>
            <a:ext cx="407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rPr>
              <a:t>How to connect between 2 models 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47094" y="4573948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24-37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6904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71" grpId="0"/>
      <p:bldP spid="73" grpId="0"/>
      <p:bldP spid="74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60"/>
          <p:cNvSpPr/>
          <p:nvPr/>
        </p:nvSpPr>
        <p:spPr>
          <a:xfrm>
            <a:off x="4818012" y="1550882"/>
            <a:ext cx="3014489" cy="2380737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9" name="Google Shape;2219;p60"/>
          <p:cNvSpPr txBox="1">
            <a:spLocks noGrp="1"/>
          </p:cNvSpPr>
          <p:nvPr>
            <p:ph type="title"/>
          </p:nvPr>
        </p:nvSpPr>
        <p:spPr>
          <a:xfrm>
            <a:off x="710670" y="1959429"/>
            <a:ext cx="3505730" cy="14903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400" dirty="0"/>
            </a:br>
            <a:r>
              <a:rPr lang="en-US" sz="4400" dirty="0"/>
              <a:t>Website Front-end</a:t>
            </a:r>
            <a:endParaRPr sz="4400" dirty="0"/>
          </a:p>
        </p:txBody>
      </p:sp>
      <p:pic>
        <p:nvPicPr>
          <p:cNvPr id="2050" name="Picture 2" descr="Giải mã nghề lập trình viên website: Font-End, Back-End và Full Stack -  Viện Công nghệ &amp; Nhân lực Quốc tế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7" t="24429" r="52892" b="39554"/>
          <a:stretch/>
        </p:blipFill>
        <p:spPr bwMode="auto">
          <a:xfrm>
            <a:off x="4876433" y="1637711"/>
            <a:ext cx="2897646" cy="174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47094" y="4573948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25-37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50"/>
          <p:cNvSpPr txBox="1">
            <a:spLocks noGrp="1"/>
          </p:cNvSpPr>
          <p:nvPr>
            <p:ph type="title"/>
          </p:nvPr>
        </p:nvSpPr>
        <p:spPr>
          <a:xfrm>
            <a:off x="25580" y="501931"/>
            <a:ext cx="3533400" cy="7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dirty="0"/>
              <a:t>Front-end for user</a:t>
            </a:r>
            <a:endParaRPr dirty="0"/>
          </a:p>
        </p:txBody>
      </p:sp>
      <p:sp>
        <p:nvSpPr>
          <p:cNvPr id="1735" name="Google Shape;1735;p50"/>
          <p:cNvSpPr txBox="1">
            <a:spLocks noGrp="1"/>
          </p:cNvSpPr>
          <p:nvPr>
            <p:ph type="subTitle" idx="1"/>
          </p:nvPr>
        </p:nvSpPr>
        <p:spPr>
          <a:xfrm>
            <a:off x="93825" y="1403393"/>
            <a:ext cx="3405206" cy="3287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dirty="0"/>
              <a:t>Design of website:</a:t>
            </a:r>
          </a:p>
          <a:p>
            <a:pPr marL="0" lvl="0" indent="0" algn="just"/>
            <a:r>
              <a:rPr lang="en-US" dirty="0"/>
              <a:t>All the web In one page to make it easy for user to get help quickly and not to be disturbed.</a:t>
            </a:r>
          </a:p>
          <a:p>
            <a:pPr marL="0" lvl="0" indent="0" algn="just"/>
            <a:endParaRPr lang="en-US" dirty="0"/>
          </a:p>
          <a:p>
            <a:pPr marL="0" lvl="0" indent="0" algn="just"/>
            <a:r>
              <a:rPr lang="en-US" dirty="0"/>
              <a:t>It is divided in to 5 section tags &lt;&gt; .</a:t>
            </a:r>
          </a:p>
          <a:p>
            <a:pPr marL="0" lvl="0" indent="0" algn="just"/>
            <a:endParaRPr lang="en-US" dirty="0"/>
          </a:p>
          <a:p>
            <a:pPr marL="0" lvl="0" indent="0" algn="just"/>
            <a:r>
              <a:rPr lang="en-US" dirty="0"/>
              <a:t>Colors of website: </a:t>
            </a:r>
          </a:p>
          <a:p>
            <a:pPr marL="0" lvl="0" indent="0" algn="just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we choose light blue as our web relates to medical purposes </a:t>
            </a:r>
            <a:r>
              <a:rPr lang="en-US" dirty="0"/>
              <a:t>.</a:t>
            </a:r>
          </a:p>
          <a:p>
            <a:pPr marL="0" lvl="0" indent="0" algn="just"/>
            <a:endParaRPr lang="en-US" dirty="0"/>
          </a:p>
          <a:p>
            <a:pPr marL="0" lvl="0" indent="0" algn="just"/>
            <a:r>
              <a:rPr lang="en-US" dirty="0"/>
              <a:t>Logo:</a:t>
            </a:r>
          </a:p>
          <a:p>
            <a:pPr marL="0" lvl="0" indent="0" algn="just"/>
            <a:r>
              <a:rPr lang="en-US" dirty="0"/>
              <a:t>It present what we serve as our website is a medical d. chatbot.</a:t>
            </a:r>
          </a:p>
        </p:txBody>
      </p:sp>
      <p:grpSp>
        <p:nvGrpSpPr>
          <p:cNvPr id="1737" name="Google Shape;1737;p50"/>
          <p:cNvGrpSpPr/>
          <p:nvPr/>
        </p:nvGrpSpPr>
        <p:grpSpPr>
          <a:xfrm>
            <a:off x="3653064" y="501931"/>
            <a:ext cx="5490936" cy="4393919"/>
            <a:chOff x="-95261" y="1071651"/>
            <a:chExt cx="4793039" cy="3309837"/>
          </a:xfrm>
        </p:grpSpPr>
        <p:grpSp>
          <p:nvGrpSpPr>
            <p:cNvPr id="1738" name="Google Shape;1738;p50"/>
            <p:cNvGrpSpPr/>
            <p:nvPr/>
          </p:nvGrpSpPr>
          <p:grpSpPr>
            <a:xfrm>
              <a:off x="-95261" y="1071651"/>
              <a:ext cx="4288333" cy="2717183"/>
              <a:chOff x="4680577" y="38125"/>
              <a:chExt cx="1614462" cy="1022959"/>
            </a:xfrm>
          </p:grpSpPr>
          <p:sp>
            <p:nvSpPr>
              <p:cNvPr id="1739" name="Google Shape;1739;p50"/>
              <p:cNvSpPr/>
              <p:nvPr/>
            </p:nvSpPr>
            <p:spPr>
              <a:xfrm>
                <a:off x="4680577" y="38125"/>
                <a:ext cx="1614462" cy="1022959"/>
              </a:xfrm>
              <a:custGeom>
                <a:avLst/>
                <a:gdLst/>
                <a:ahLst/>
                <a:cxnLst/>
                <a:rect l="l" t="t" r="r" b="b"/>
                <a:pathLst>
                  <a:path w="13729" h="8699" extrusionOk="0">
                    <a:moveTo>
                      <a:pt x="407" y="1"/>
                    </a:moveTo>
                    <a:cubicBezTo>
                      <a:pt x="175" y="1"/>
                      <a:pt x="1" y="175"/>
                      <a:pt x="1" y="392"/>
                    </a:cubicBezTo>
                    <a:lnTo>
                      <a:pt x="1" y="8292"/>
                    </a:lnTo>
                    <a:cubicBezTo>
                      <a:pt x="1" y="8524"/>
                      <a:pt x="175" y="8698"/>
                      <a:pt x="407" y="8698"/>
                    </a:cubicBezTo>
                    <a:lnTo>
                      <a:pt x="13322" y="8698"/>
                    </a:lnTo>
                    <a:cubicBezTo>
                      <a:pt x="13540" y="8698"/>
                      <a:pt x="13728" y="8524"/>
                      <a:pt x="13728" y="8292"/>
                    </a:cubicBezTo>
                    <a:lnTo>
                      <a:pt x="13728" y="392"/>
                    </a:lnTo>
                    <a:cubicBezTo>
                      <a:pt x="13728" y="175"/>
                      <a:pt x="13540" y="1"/>
                      <a:pt x="133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0" name="Google Shape;1740;p50"/>
              <p:cNvSpPr/>
              <p:nvPr/>
            </p:nvSpPr>
            <p:spPr>
              <a:xfrm>
                <a:off x="4702803" y="121617"/>
                <a:ext cx="1570011" cy="913831"/>
              </a:xfrm>
              <a:custGeom>
                <a:avLst/>
                <a:gdLst/>
                <a:ahLst/>
                <a:cxnLst/>
                <a:rect l="l" t="t" r="r" b="b"/>
                <a:pathLst>
                  <a:path w="13351" h="7771" extrusionOk="0">
                    <a:moveTo>
                      <a:pt x="319" y="1"/>
                    </a:moveTo>
                    <a:cubicBezTo>
                      <a:pt x="145" y="1"/>
                      <a:pt x="0" y="131"/>
                      <a:pt x="0" y="305"/>
                    </a:cubicBezTo>
                    <a:lnTo>
                      <a:pt x="0" y="7452"/>
                    </a:lnTo>
                    <a:cubicBezTo>
                      <a:pt x="0" y="7626"/>
                      <a:pt x="145" y="7771"/>
                      <a:pt x="319" y="7771"/>
                    </a:cubicBezTo>
                    <a:lnTo>
                      <a:pt x="13032" y="7771"/>
                    </a:lnTo>
                    <a:cubicBezTo>
                      <a:pt x="13206" y="7771"/>
                      <a:pt x="13351" y="7626"/>
                      <a:pt x="13351" y="7452"/>
                    </a:cubicBezTo>
                    <a:lnTo>
                      <a:pt x="13351" y="305"/>
                    </a:lnTo>
                    <a:cubicBezTo>
                      <a:pt x="13351" y="131"/>
                      <a:pt x="13206" y="1"/>
                      <a:pt x="130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1" name="Google Shape;1741;p50"/>
              <p:cNvSpPr/>
              <p:nvPr/>
            </p:nvSpPr>
            <p:spPr>
              <a:xfrm>
                <a:off x="6219882" y="58586"/>
                <a:ext cx="41041" cy="41041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2" name="Google Shape;1742;p50"/>
              <p:cNvSpPr/>
              <p:nvPr/>
            </p:nvSpPr>
            <p:spPr>
              <a:xfrm>
                <a:off x="6153442" y="58586"/>
                <a:ext cx="40923" cy="41041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3" name="Google Shape;1743;p50"/>
              <p:cNvSpPr/>
              <p:nvPr/>
            </p:nvSpPr>
            <p:spPr>
              <a:xfrm>
                <a:off x="6076653" y="58586"/>
                <a:ext cx="49625" cy="42217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44" name="Google Shape;1744;p50"/>
            <p:cNvGrpSpPr/>
            <p:nvPr/>
          </p:nvGrpSpPr>
          <p:grpSpPr>
            <a:xfrm>
              <a:off x="155813" y="1503597"/>
              <a:ext cx="4541965" cy="2877890"/>
              <a:chOff x="4680577" y="38125"/>
              <a:chExt cx="1614462" cy="1022959"/>
            </a:xfrm>
          </p:grpSpPr>
          <p:sp>
            <p:nvSpPr>
              <p:cNvPr id="1745" name="Google Shape;1745;p50"/>
              <p:cNvSpPr/>
              <p:nvPr/>
            </p:nvSpPr>
            <p:spPr>
              <a:xfrm>
                <a:off x="4680577" y="38125"/>
                <a:ext cx="1614462" cy="1022959"/>
              </a:xfrm>
              <a:custGeom>
                <a:avLst/>
                <a:gdLst/>
                <a:ahLst/>
                <a:cxnLst/>
                <a:rect l="l" t="t" r="r" b="b"/>
                <a:pathLst>
                  <a:path w="13729" h="8699" extrusionOk="0">
                    <a:moveTo>
                      <a:pt x="407" y="1"/>
                    </a:moveTo>
                    <a:cubicBezTo>
                      <a:pt x="175" y="1"/>
                      <a:pt x="1" y="175"/>
                      <a:pt x="1" y="392"/>
                    </a:cubicBezTo>
                    <a:lnTo>
                      <a:pt x="1" y="8292"/>
                    </a:lnTo>
                    <a:cubicBezTo>
                      <a:pt x="1" y="8524"/>
                      <a:pt x="175" y="8698"/>
                      <a:pt x="407" y="8698"/>
                    </a:cubicBezTo>
                    <a:lnTo>
                      <a:pt x="13322" y="8698"/>
                    </a:lnTo>
                    <a:cubicBezTo>
                      <a:pt x="13540" y="8698"/>
                      <a:pt x="13728" y="8524"/>
                      <a:pt x="13728" y="8292"/>
                    </a:cubicBezTo>
                    <a:lnTo>
                      <a:pt x="13728" y="392"/>
                    </a:lnTo>
                    <a:cubicBezTo>
                      <a:pt x="13728" y="175"/>
                      <a:pt x="13540" y="1"/>
                      <a:pt x="13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6" name="Google Shape;1746;p50"/>
              <p:cNvSpPr/>
              <p:nvPr/>
            </p:nvSpPr>
            <p:spPr>
              <a:xfrm>
                <a:off x="4702803" y="121617"/>
                <a:ext cx="1570011" cy="913831"/>
              </a:xfrm>
              <a:custGeom>
                <a:avLst/>
                <a:gdLst/>
                <a:ahLst/>
                <a:cxnLst/>
                <a:rect l="l" t="t" r="r" b="b"/>
                <a:pathLst>
                  <a:path w="13351" h="7771" extrusionOk="0">
                    <a:moveTo>
                      <a:pt x="319" y="1"/>
                    </a:moveTo>
                    <a:cubicBezTo>
                      <a:pt x="145" y="1"/>
                      <a:pt x="0" y="131"/>
                      <a:pt x="0" y="305"/>
                    </a:cubicBezTo>
                    <a:lnTo>
                      <a:pt x="0" y="7452"/>
                    </a:lnTo>
                    <a:cubicBezTo>
                      <a:pt x="0" y="7626"/>
                      <a:pt x="145" y="7771"/>
                      <a:pt x="319" y="7771"/>
                    </a:cubicBezTo>
                    <a:lnTo>
                      <a:pt x="13032" y="7771"/>
                    </a:lnTo>
                    <a:cubicBezTo>
                      <a:pt x="13206" y="7771"/>
                      <a:pt x="13351" y="7626"/>
                      <a:pt x="13351" y="7452"/>
                    </a:cubicBezTo>
                    <a:lnTo>
                      <a:pt x="13351" y="305"/>
                    </a:lnTo>
                    <a:cubicBezTo>
                      <a:pt x="13351" y="131"/>
                      <a:pt x="13206" y="1"/>
                      <a:pt x="130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7" name="Google Shape;1747;p50"/>
              <p:cNvSpPr/>
              <p:nvPr/>
            </p:nvSpPr>
            <p:spPr>
              <a:xfrm>
                <a:off x="6219882" y="58586"/>
                <a:ext cx="41041" cy="41041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8" name="Google Shape;1748;p50"/>
              <p:cNvSpPr/>
              <p:nvPr/>
            </p:nvSpPr>
            <p:spPr>
              <a:xfrm>
                <a:off x="6153442" y="58586"/>
                <a:ext cx="40923" cy="41041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9" name="Google Shape;1749;p50"/>
              <p:cNvSpPr/>
              <p:nvPr/>
            </p:nvSpPr>
            <p:spPr>
              <a:xfrm>
                <a:off x="6076653" y="58586"/>
                <a:ext cx="49625" cy="42217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50" name="Google Shape;1750;p50"/>
            <p:cNvGrpSpPr/>
            <p:nvPr/>
          </p:nvGrpSpPr>
          <p:grpSpPr>
            <a:xfrm>
              <a:off x="563298" y="1779751"/>
              <a:ext cx="3682332" cy="2483562"/>
              <a:chOff x="658548" y="1779751"/>
              <a:chExt cx="3682332" cy="2483562"/>
            </a:xfrm>
          </p:grpSpPr>
          <p:sp>
            <p:nvSpPr>
              <p:cNvPr id="1751" name="Google Shape;1751;p50"/>
              <p:cNvSpPr/>
              <p:nvPr/>
            </p:nvSpPr>
            <p:spPr>
              <a:xfrm>
                <a:off x="1491354" y="3299872"/>
                <a:ext cx="373367" cy="933201"/>
              </a:xfrm>
              <a:custGeom>
                <a:avLst/>
                <a:gdLst/>
                <a:ahLst/>
                <a:cxnLst/>
                <a:rect l="l" t="t" r="r" b="b"/>
                <a:pathLst>
                  <a:path w="5210" h="13022" extrusionOk="0">
                    <a:moveTo>
                      <a:pt x="2977" y="0"/>
                    </a:moveTo>
                    <a:lnTo>
                      <a:pt x="2748" y="86"/>
                    </a:lnTo>
                    <a:lnTo>
                      <a:pt x="2233" y="286"/>
                    </a:lnTo>
                    <a:lnTo>
                      <a:pt x="1918" y="401"/>
                    </a:lnTo>
                    <a:cubicBezTo>
                      <a:pt x="745" y="830"/>
                      <a:pt x="0" y="1946"/>
                      <a:pt x="29" y="3177"/>
                    </a:cubicBezTo>
                    <a:lnTo>
                      <a:pt x="315" y="10389"/>
                    </a:lnTo>
                    <a:cubicBezTo>
                      <a:pt x="344" y="11362"/>
                      <a:pt x="945" y="12220"/>
                      <a:pt x="1832" y="12592"/>
                    </a:cubicBezTo>
                    <a:lnTo>
                      <a:pt x="1889" y="12621"/>
                    </a:lnTo>
                    <a:lnTo>
                      <a:pt x="4064" y="12907"/>
                    </a:lnTo>
                    <a:lnTo>
                      <a:pt x="4551" y="12965"/>
                    </a:lnTo>
                    <a:lnTo>
                      <a:pt x="5095" y="13022"/>
                    </a:lnTo>
                    <a:lnTo>
                      <a:pt x="5152" y="12592"/>
                    </a:lnTo>
                    <a:lnTo>
                      <a:pt x="5181" y="12478"/>
                    </a:lnTo>
                    <a:lnTo>
                      <a:pt x="5209" y="12192"/>
                    </a:lnTo>
                    <a:lnTo>
                      <a:pt x="4608" y="12135"/>
                    </a:lnTo>
                    <a:lnTo>
                      <a:pt x="2118" y="11791"/>
                    </a:lnTo>
                    <a:cubicBezTo>
                      <a:pt x="1546" y="11534"/>
                      <a:pt x="1174" y="10990"/>
                      <a:pt x="1145" y="10360"/>
                    </a:cubicBezTo>
                    <a:lnTo>
                      <a:pt x="859" y="3148"/>
                    </a:lnTo>
                    <a:cubicBezTo>
                      <a:pt x="830" y="2290"/>
                      <a:pt x="1374" y="1488"/>
                      <a:pt x="2176" y="1202"/>
                    </a:cubicBezTo>
                    <a:lnTo>
                      <a:pt x="2548" y="1059"/>
                    </a:lnTo>
                    <a:lnTo>
                      <a:pt x="3149" y="830"/>
                    </a:lnTo>
                    <a:lnTo>
                      <a:pt x="3292" y="801"/>
                    </a:lnTo>
                    <a:lnTo>
                      <a:pt x="3177" y="487"/>
                    </a:lnTo>
                    <a:lnTo>
                      <a:pt x="3149" y="401"/>
                    </a:lnTo>
                    <a:lnTo>
                      <a:pt x="3120" y="343"/>
                    </a:lnTo>
                    <a:lnTo>
                      <a:pt x="3063" y="172"/>
                    </a:lnTo>
                    <a:lnTo>
                      <a:pt x="30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2" name="Google Shape;1752;p50"/>
              <p:cNvSpPr/>
              <p:nvPr/>
            </p:nvSpPr>
            <p:spPr>
              <a:xfrm>
                <a:off x="1507765" y="3324453"/>
                <a:ext cx="338466" cy="888125"/>
              </a:xfrm>
              <a:custGeom>
                <a:avLst/>
                <a:gdLst/>
                <a:ahLst/>
                <a:cxnLst/>
                <a:rect l="l" t="t" r="r" b="b"/>
                <a:pathLst>
                  <a:path w="4723" h="12393" extrusionOk="0">
                    <a:moveTo>
                      <a:pt x="2605" y="0"/>
                    </a:moveTo>
                    <a:lnTo>
                      <a:pt x="1775" y="287"/>
                    </a:lnTo>
                    <a:cubicBezTo>
                      <a:pt x="687" y="659"/>
                      <a:pt x="0" y="1689"/>
                      <a:pt x="58" y="2834"/>
                    </a:cubicBezTo>
                    <a:lnTo>
                      <a:pt x="344" y="10046"/>
                    </a:lnTo>
                    <a:cubicBezTo>
                      <a:pt x="372" y="10933"/>
                      <a:pt x="888" y="11706"/>
                      <a:pt x="1689" y="12049"/>
                    </a:cubicBezTo>
                    <a:lnTo>
                      <a:pt x="1718" y="12049"/>
                    </a:lnTo>
                    <a:lnTo>
                      <a:pt x="4665" y="12393"/>
                    </a:lnTo>
                    <a:lnTo>
                      <a:pt x="4723" y="12049"/>
                    </a:lnTo>
                    <a:lnTo>
                      <a:pt x="1832" y="11677"/>
                    </a:lnTo>
                    <a:lnTo>
                      <a:pt x="1803" y="11677"/>
                    </a:lnTo>
                    <a:cubicBezTo>
                      <a:pt x="1145" y="11391"/>
                      <a:pt x="716" y="10761"/>
                      <a:pt x="687" y="10046"/>
                    </a:cubicBezTo>
                    <a:lnTo>
                      <a:pt x="401" y="2834"/>
                    </a:lnTo>
                    <a:cubicBezTo>
                      <a:pt x="372" y="1861"/>
                      <a:pt x="973" y="973"/>
                      <a:pt x="1889" y="630"/>
                    </a:cubicBezTo>
                    <a:lnTo>
                      <a:pt x="2261" y="487"/>
                    </a:lnTo>
                    <a:lnTo>
                      <a:pt x="2777" y="315"/>
                    </a:lnTo>
                    <a:lnTo>
                      <a:pt x="2719" y="144"/>
                    </a:lnTo>
                    <a:lnTo>
                      <a:pt x="26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3" name="Google Shape;1753;p50"/>
              <p:cNvSpPr/>
              <p:nvPr/>
            </p:nvSpPr>
            <p:spPr>
              <a:xfrm>
                <a:off x="1813338" y="4138691"/>
                <a:ext cx="170344" cy="124623"/>
              </a:xfrm>
              <a:custGeom>
                <a:avLst/>
                <a:gdLst/>
                <a:ahLst/>
                <a:cxnLst/>
                <a:rect l="l" t="t" r="r" b="b"/>
                <a:pathLst>
                  <a:path w="2377" h="1739" extrusionOk="0">
                    <a:moveTo>
                      <a:pt x="115" y="0"/>
                    </a:moveTo>
                    <a:lnTo>
                      <a:pt x="87" y="401"/>
                    </a:lnTo>
                    <a:lnTo>
                      <a:pt x="58" y="659"/>
                    </a:lnTo>
                    <a:lnTo>
                      <a:pt x="58" y="687"/>
                    </a:lnTo>
                    <a:lnTo>
                      <a:pt x="58" y="830"/>
                    </a:lnTo>
                    <a:lnTo>
                      <a:pt x="58" y="1002"/>
                    </a:lnTo>
                    <a:lnTo>
                      <a:pt x="29" y="1231"/>
                    </a:lnTo>
                    <a:lnTo>
                      <a:pt x="1" y="1603"/>
                    </a:lnTo>
                    <a:lnTo>
                      <a:pt x="1460" y="1717"/>
                    </a:lnTo>
                    <a:cubicBezTo>
                      <a:pt x="1503" y="1732"/>
                      <a:pt x="1539" y="1739"/>
                      <a:pt x="1575" y="1739"/>
                    </a:cubicBezTo>
                    <a:cubicBezTo>
                      <a:pt x="1611" y="1739"/>
                      <a:pt x="1646" y="1732"/>
                      <a:pt x="1689" y="1717"/>
                    </a:cubicBezTo>
                    <a:cubicBezTo>
                      <a:pt x="2033" y="1660"/>
                      <a:pt x="2290" y="1374"/>
                      <a:pt x="2347" y="1002"/>
                    </a:cubicBezTo>
                    <a:cubicBezTo>
                      <a:pt x="2376" y="544"/>
                      <a:pt x="2033" y="143"/>
                      <a:pt x="1575" y="143"/>
                    </a:cubicBezTo>
                    <a:lnTo>
                      <a:pt x="831" y="5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4" name="Google Shape;1754;p50"/>
              <p:cNvSpPr/>
              <p:nvPr/>
            </p:nvSpPr>
            <p:spPr>
              <a:xfrm>
                <a:off x="1706702" y="3256731"/>
                <a:ext cx="685103" cy="847134"/>
              </a:xfrm>
              <a:custGeom>
                <a:avLst/>
                <a:gdLst/>
                <a:ahLst/>
                <a:cxnLst/>
                <a:rect l="l" t="t" r="r" b="b"/>
                <a:pathLst>
                  <a:path w="9560" h="11821" extrusionOk="0">
                    <a:moveTo>
                      <a:pt x="2150" y="1"/>
                    </a:moveTo>
                    <a:cubicBezTo>
                      <a:pt x="1805" y="1"/>
                      <a:pt x="1454" y="66"/>
                      <a:pt x="1117" y="201"/>
                    </a:cubicBezTo>
                    <a:lnTo>
                      <a:pt x="1" y="602"/>
                    </a:lnTo>
                    <a:lnTo>
                      <a:pt x="315" y="1403"/>
                    </a:lnTo>
                    <a:lnTo>
                      <a:pt x="1403" y="974"/>
                    </a:lnTo>
                    <a:cubicBezTo>
                      <a:pt x="1633" y="884"/>
                      <a:pt x="1875" y="840"/>
                      <a:pt x="2116" y="840"/>
                    </a:cubicBezTo>
                    <a:cubicBezTo>
                      <a:pt x="2714" y="840"/>
                      <a:pt x="3305" y="1106"/>
                      <a:pt x="3692" y="1575"/>
                    </a:cubicBezTo>
                    <a:lnTo>
                      <a:pt x="8214" y="7213"/>
                    </a:lnTo>
                    <a:cubicBezTo>
                      <a:pt x="8586" y="7700"/>
                      <a:pt x="8672" y="8358"/>
                      <a:pt x="8415" y="8930"/>
                    </a:cubicBezTo>
                    <a:lnTo>
                      <a:pt x="6354" y="11248"/>
                    </a:lnTo>
                    <a:lnTo>
                      <a:pt x="6984" y="11821"/>
                    </a:lnTo>
                    <a:lnTo>
                      <a:pt x="9130" y="9388"/>
                    </a:lnTo>
                    <a:lnTo>
                      <a:pt x="9130" y="9359"/>
                    </a:lnTo>
                    <a:cubicBezTo>
                      <a:pt x="9559" y="8472"/>
                      <a:pt x="9445" y="7442"/>
                      <a:pt x="8844" y="6698"/>
                    </a:cubicBezTo>
                    <a:lnTo>
                      <a:pt x="4322" y="1060"/>
                    </a:lnTo>
                    <a:cubicBezTo>
                      <a:pt x="3777" y="374"/>
                      <a:pt x="2977" y="1"/>
                      <a:pt x="2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5" name="Google Shape;1755;p50"/>
              <p:cNvSpPr/>
              <p:nvPr/>
            </p:nvSpPr>
            <p:spPr>
              <a:xfrm>
                <a:off x="1729276" y="3275507"/>
                <a:ext cx="644039" cy="803777"/>
              </a:xfrm>
              <a:custGeom>
                <a:avLst/>
                <a:gdLst/>
                <a:ahLst/>
                <a:cxnLst/>
                <a:rect l="l" t="t" r="r" b="b"/>
                <a:pathLst>
                  <a:path w="8987" h="11216" extrusionOk="0">
                    <a:moveTo>
                      <a:pt x="1827" y="0"/>
                    </a:moveTo>
                    <a:cubicBezTo>
                      <a:pt x="1658" y="0"/>
                      <a:pt x="1487" y="18"/>
                      <a:pt x="1317" y="54"/>
                    </a:cubicBezTo>
                    <a:cubicBezTo>
                      <a:pt x="1145" y="54"/>
                      <a:pt x="1002" y="111"/>
                      <a:pt x="859" y="168"/>
                    </a:cubicBezTo>
                    <a:lnTo>
                      <a:pt x="0" y="512"/>
                    </a:lnTo>
                    <a:lnTo>
                      <a:pt x="115" y="855"/>
                    </a:lnTo>
                    <a:lnTo>
                      <a:pt x="1002" y="483"/>
                    </a:lnTo>
                    <a:cubicBezTo>
                      <a:pt x="1254" y="386"/>
                      <a:pt x="1517" y="339"/>
                      <a:pt x="1779" y="339"/>
                    </a:cubicBezTo>
                    <a:cubicBezTo>
                      <a:pt x="2442" y="339"/>
                      <a:pt x="3098" y="637"/>
                      <a:pt x="3549" y="1170"/>
                    </a:cubicBezTo>
                    <a:lnTo>
                      <a:pt x="8071" y="6808"/>
                    </a:lnTo>
                    <a:cubicBezTo>
                      <a:pt x="8500" y="7352"/>
                      <a:pt x="8615" y="8124"/>
                      <a:pt x="8329" y="8754"/>
                    </a:cubicBezTo>
                    <a:lnTo>
                      <a:pt x="8300" y="8811"/>
                    </a:lnTo>
                    <a:lnTo>
                      <a:pt x="6382" y="10986"/>
                    </a:lnTo>
                    <a:lnTo>
                      <a:pt x="6640" y="11215"/>
                    </a:lnTo>
                    <a:lnTo>
                      <a:pt x="8615" y="9012"/>
                    </a:lnTo>
                    <a:lnTo>
                      <a:pt x="8615" y="8983"/>
                    </a:lnTo>
                    <a:cubicBezTo>
                      <a:pt x="8987" y="8182"/>
                      <a:pt x="8872" y="7266"/>
                      <a:pt x="8329" y="6579"/>
                    </a:cubicBezTo>
                    <a:lnTo>
                      <a:pt x="3807" y="970"/>
                    </a:lnTo>
                    <a:cubicBezTo>
                      <a:pt x="3314" y="360"/>
                      <a:pt x="2591" y="0"/>
                      <a:pt x="18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6" name="Google Shape;1756;p50"/>
              <p:cNvSpPr/>
              <p:nvPr/>
            </p:nvSpPr>
            <p:spPr>
              <a:xfrm>
                <a:off x="2055775" y="4011489"/>
                <a:ext cx="196573" cy="174644"/>
              </a:xfrm>
              <a:custGeom>
                <a:avLst/>
                <a:gdLst/>
                <a:ahLst/>
                <a:cxnLst/>
                <a:rect l="l" t="t" r="r" b="b"/>
                <a:pathLst>
                  <a:path w="2743" h="2437" extrusionOk="0">
                    <a:moveTo>
                      <a:pt x="1569" y="1"/>
                    </a:moveTo>
                    <a:lnTo>
                      <a:pt x="567" y="1060"/>
                    </a:lnTo>
                    <a:cubicBezTo>
                      <a:pt x="0" y="1649"/>
                      <a:pt x="530" y="2437"/>
                      <a:pt x="1143" y="2437"/>
                    </a:cubicBezTo>
                    <a:cubicBezTo>
                      <a:pt x="1335" y="2437"/>
                      <a:pt x="1535" y="2360"/>
                      <a:pt x="1712" y="2176"/>
                    </a:cubicBezTo>
                    <a:lnTo>
                      <a:pt x="2742" y="1117"/>
                    </a:lnTo>
                    <a:lnTo>
                      <a:pt x="2170" y="545"/>
                    </a:lnTo>
                    <a:lnTo>
                      <a:pt x="156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7" name="Google Shape;1757;p50"/>
              <p:cNvSpPr/>
              <p:nvPr/>
            </p:nvSpPr>
            <p:spPr>
              <a:xfrm>
                <a:off x="1597989" y="2888310"/>
                <a:ext cx="1064561" cy="1180727"/>
              </a:xfrm>
              <a:custGeom>
                <a:avLst/>
                <a:gdLst/>
                <a:ahLst/>
                <a:cxnLst/>
                <a:rect l="l" t="t" r="r" b="b"/>
                <a:pathLst>
                  <a:path w="14855" h="16476" extrusionOk="0">
                    <a:moveTo>
                      <a:pt x="4794" y="1"/>
                    </a:moveTo>
                    <a:cubicBezTo>
                      <a:pt x="4441" y="1"/>
                      <a:pt x="4079" y="35"/>
                      <a:pt x="3721" y="105"/>
                    </a:cubicBezTo>
                    <a:cubicBezTo>
                      <a:pt x="2290" y="391"/>
                      <a:pt x="1231" y="1164"/>
                      <a:pt x="802" y="2194"/>
                    </a:cubicBezTo>
                    <a:cubicBezTo>
                      <a:pt x="1" y="4026"/>
                      <a:pt x="1346" y="6029"/>
                      <a:pt x="1518" y="6258"/>
                    </a:cubicBezTo>
                    <a:lnTo>
                      <a:pt x="2090" y="5829"/>
                    </a:lnTo>
                    <a:cubicBezTo>
                      <a:pt x="1832" y="5457"/>
                      <a:pt x="1632" y="5056"/>
                      <a:pt x="1489" y="4627"/>
                    </a:cubicBezTo>
                    <a:cubicBezTo>
                      <a:pt x="1203" y="3940"/>
                      <a:pt x="1174" y="3167"/>
                      <a:pt x="1460" y="2480"/>
                    </a:cubicBezTo>
                    <a:cubicBezTo>
                      <a:pt x="1804" y="1650"/>
                      <a:pt x="2691" y="1049"/>
                      <a:pt x="3864" y="821"/>
                    </a:cubicBezTo>
                    <a:cubicBezTo>
                      <a:pt x="4180" y="762"/>
                      <a:pt x="4497" y="733"/>
                      <a:pt x="4804" y="733"/>
                    </a:cubicBezTo>
                    <a:cubicBezTo>
                      <a:pt x="5697" y="733"/>
                      <a:pt x="6508" y="974"/>
                      <a:pt x="6955" y="1422"/>
                    </a:cubicBezTo>
                    <a:cubicBezTo>
                      <a:pt x="7470" y="1908"/>
                      <a:pt x="7413" y="2538"/>
                      <a:pt x="7270" y="3597"/>
                    </a:cubicBezTo>
                    <a:cubicBezTo>
                      <a:pt x="7127" y="4655"/>
                      <a:pt x="6955" y="5857"/>
                      <a:pt x="7756" y="7059"/>
                    </a:cubicBezTo>
                    <a:cubicBezTo>
                      <a:pt x="8558" y="8290"/>
                      <a:pt x="9788" y="8634"/>
                      <a:pt x="10876" y="8948"/>
                    </a:cubicBezTo>
                    <a:cubicBezTo>
                      <a:pt x="11849" y="9206"/>
                      <a:pt x="12765" y="9464"/>
                      <a:pt x="13309" y="10293"/>
                    </a:cubicBezTo>
                    <a:cubicBezTo>
                      <a:pt x="14081" y="11524"/>
                      <a:pt x="13795" y="13499"/>
                      <a:pt x="12479" y="16160"/>
                    </a:cubicBezTo>
                    <a:lnTo>
                      <a:pt x="13108" y="16475"/>
                    </a:lnTo>
                    <a:cubicBezTo>
                      <a:pt x="14596" y="13527"/>
                      <a:pt x="14854" y="11381"/>
                      <a:pt x="13938" y="9921"/>
                    </a:cubicBezTo>
                    <a:cubicBezTo>
                      <a:pt x="13223" y="8863"/>
                      <a:pt x="12135" y="8548"/>
                      <a:pt x="11076" y="8233"/>
                    </a:cubicBezTo>
                    <a:cubicBezTo>
                      <a:pt x="10017" y="7947"/>
                      <a:pt x="9016" y="7661"/>
                      <a:pt x="8357" y="6659"/>
                    </a:cubicBezTo>
                    <a:cubicBezTo>
                      <a:pt x="7728" y="5686"/>
                      <a:pt x="7842" y="4684"/>
                      <a:pt x="7985" y="3682"/>
                    </a:cubicBezTo>
                    <a:cubicBezTo>
                      <a:pt x="8129" y="2681"/>
                      <a:pt x="8243" y="1650"/>
                      <a:pt x="7470" y="906"/>
                    </a:cubicBezTo>
                    <a:cubicBezTo>
                      <a:pt x="6887" y="323"/>
                      <a:pt x="5880" y="1"/>
                      <a:pt x="47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8" name="Google Shape;1758;p50"/>
              <p:cNvSpPr/>
              <p:nvPr/>
            </p:nvSpPr>
            <p:spPr>
              <a:xfrm>
                <a:off x="1624648" y="2907301"/>
                <a:ext cx="1019413" cy="1141240"/>
              </a:xfrm>
              <a:custGeom>
                <a:avLst/>
                <a:gdLst/>
                <a:ahLst/>
                <a:cxnLst/>
                <a:rect l="l" t="t" r="r" b="b"/>
                <a:pathLst>
                  <a:path w="14225" h="15925" extrusionOk="0">
                    <a:moveTo>
                      <a:pt x="4438" y="0"/>
                    </a:moveTo>
                    <a:cubicBezTo>
                      <a:pt x="4091" y="0"/>
                      <a:pt x="3733" y="32"/>
                      <a:pt x="3378" y="98"/>
                    </a:cubicBezTo>
                    <a:cubicBezTo>
                      <a:pt x="2061" y="355"/>
                      <a:pt x="1060" y="1071"/>
                      <a:pt x="630" y="2044"/>
                    </a:cubicBezTo>
                    <a:cubicBezTo>
                      <a:pt x="1" y="3503"/>
                      <a:pt x="831" y="5077"/>
                      <a:pt x="1203" y="5650"/>
                    </a:cubicBezTo>
                    <a:lnTo>
                      <a:pt x="1403" y="5507"/>
                    </a:lnTo>
                    <a:cubicBezTo>
                      <a:pt x="1174" y="5192"/>
                      <a:pt x="1002" y="4820"/>
                      <a:pt x="888" y="4448"/>
                    </a:cubicBezTo>
                    <a:cubicBezTo>
                      <a:pt x="573" y="3704"/>
                      <a:pt x="544" y="2874"/>
                      <a:pt x="859" y="2130"/>
                    </a:cubicBezTo>
                    <a:cubicBezTo>
                      <a:pt x="1231" y="1214"/>
                      <a:pt x="2147" y="584"/>
                      <a:pt x="3435" y="327"/>
                    </a:cubicBezTo>
                    <a:cubicBezTo>
                      <a:pt x="3743" y="265"/>
                      <a:pt x="4058" y="236"/>
                      <a:pt x="4367" y="236"/>
                    </a:cubicBezTo>
                    <a:cubicBezTo>
                      <a:pt x="5350" y="236"/>
                      <a:pt x="6276" y="528"/>
                      <a:pt x="6755" y="985"/>
                    </a:cubicBezTo>
                    <a:cubicBezTo>
                      <a:pt x="7356" y="1557"/>
                      <a:pt x="7270" y="2416"/>
                      <a:pt x="7127" y="3360"/>
                    </a:cubicBezTo>
                    <a:cubicBezTo>
                      <a:pt x="6984" y="4390"/>
                      <a:pt x="6841" y="5535"/>
                      <a:pt x="7585" y="6680"/>
                    </a:cubicBezTo>
                    <a:cubicBezTo>
                      <a:pt x="8329" y="7825"/>
                      <a:pt x="9502" y="8140"/>
                      <a:pt x="10561" y="8454"/>
                    </a:cubicBezTo>
                    <a:cubicBezTo>
                      <a:pt x="11534" y="8712"/>
                      <a:pt x="12536" y="8998"/>
                      <a:pt x="13137" y="9914"/>
                    </a:cubicBezTo>
                    <a:cubicBezTo>
                      <a:pt x="13938" y="11145"/>
                      <a:pt x="13709" y="13148"/>
                      <a:pt x="12421" y="15781"/>
                    </a:cubicBezTo>
                    <a:lnTo>
                      <a:pt x="12650" y="15924"/>
                    </a:lnTo>
                    <a:cubicBezTo>
                      <a:pt x="13996" y="13148"/>
                      <a:pt x="14224" y="11145"/>
                      <a:pt x="13366" y="9800"/>
                    </a:cubicBezTo>
                    <a:cubicBezTo>
                      <a:pt x="12708" y="8798"/>
                      <a:pt x="11706" y="8512"/>
                      <a:pt x="10647" y="8225"/>
                    </a:cubicBezTo>
                    <a:cubicBezTo>
                      <a:pt x="9560" y="7939"/>
                      <a:pt x="8472" y="7596"/>
                      <a:pt x="7785" y="6566"/>
                    </a:cubicBezTo>
                    <a:cubicBezTo>
                      <a:pt x="7098" y="5507"/>
                      <a:pt x="7241" y="4390"/>
                      <a:pt x="7356" y="3417"/>
                    </a:cubicBezTo>
                    <a:cubicBezTo>
                      <a:pt x="7499" y="2444"/>
                      <a:pt x="7613" y="1529"/>
                      <a:pt x="6927" y="813"/>
                    </a:cubicBezTo>
                    <a:cubicBezTo>
                      <a:pt x="6393" y="279"/>
                      <a:pt x="5460" y="0"/>
                      <a:pt x="44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9" name="Google Shape;1759;p50"/>
              <p:cNvSpPr/>
              <p:nvPr/>
            </p:nvSpPr>
            <p:spPr>
              <a:xfrm>
                <a:off x="1649300" y="3245480"/>
                <a:ext cx="153861" cy="150852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2105" extrusionOk="0">
                    <a:moveTo>
                      <a:pt x="1073" y="1"/>
                    </a:moveTo>
                    <a:cubicBezTo>
                      <a:pt x="1011" y="1"/>
                      <a:pt x="949" y="5"/>
                      <a:pt x="887" y="15"/>
                    </a:cubicBezTo>
                    <a:lnTo>
                      <a:pt x="859" y="15"/>
                    </a:lnTo>
                    <a:cubicBezTo>
                      <a:pt x="372" y="101"/>
                      <a:pt x="0" y="530"/>
                      <a:pt x="0" y="1045"/>
                    </a:cubicBezTo>
                    <a:cubicBezTo>
                      <a:pt x="0" y="1217"/>
                      <a:pt x="57" y="1389"/>
                      <a:pt x="143" y="1560"/>
                    </a:cubicBezTo>
                    <a:cubicBezTo>
                      <a:pt x="200" y="1646"/>
                      <a:pt x="258" y="1732"/>
                      <a:pt x="344" y="1818"/>
                    </a:cubicBezTo>
                    <a:cubicBezTo>
                      <a:pt x="487" y="1961"/>
                      <a:pt x="687" y="2047"/>
                      <a:pt x="916" y="2104"/>
                    </a:cubicBezTo>
                    <a:lnTo>
                      <a:pt x="1288" y="2104"/>
                    </a:lnTo>
                    <a:cubicBezTo>
                      <a:pt x="1746" y="1990"/>
                      <a:pt x="2089" y="1618"/>
                      <a:pt x="2118" y="1160"/>
                    </a:cubicBezTo>
                    <a:cubicBezTo>
                      <a:pt x="2147" y="1045"/>
                      <a:pt x="2147" y="931"/>
                      <a:pt x="2118" y="845"/>
                    </a:cubicBezTo>
                    <a:cubicBezTo>
                      <a:pt x="2089" y="673"/>
                      <a:pt x="2004" y="501"/>
                      <a:pt x="1860" y="358"/>
                    </a:cubicBezTo>
                    <a:cubicBezTo>
                      <a:pt x="1670" y="120"/>
                      <a:pt x="1379" y="1"/>
                      <a:pt x="10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0" name="Google Shape;1760;p50"/>
              <p:cNvSpPr/>
              <p:nvPr/>
            </p:nvSpPr>
            <p:spPr>
              <a:xfrm>
                <a:off x="1686207" y="3279305"/>
                <a:ext cx="82126" cy="8212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146" extrusionOk="0">
                    <a:moveTo>
                      <a:pt x="573" y="1"/>
                    </a:moveTo>
                    <a:cubicBezTo>
                      <a:pt x="258" y="1"/>
                      <a:pt x="0" y="258"/>
                      <a:pt x="0" y="573"/>
                    </a:cubicBezTo>
                    <a:cubicBezTo>
                      <a:pt x="0" y="888"/>
                      <a:pt x="258" y="1146"/>
                      <a:pt x="573" y="1146"/>
                    </a:cubicBezTo>
                    <a:cubicBezTo>
                      <a:pt x="888" y="1146"/>
                      <a:pt x="1145" y="888"/>
                      <a:pt x="1145" y="573"/>
                    </a:cubicBezTo>
                    <a:cubicBezTo>
                      <a:pt x="1145" y="258"/>
                      <a:pt x="888" y="1"/>
                      <a:pt x="5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1" name="Google Shape;1761;p50"/>
              <p:cNvSpPr/>
              <p:nvPr/>
            </p:nvSpPr>
            <p:spPr>
              <a:xfrm>
                <a:off x="2375323" y="3949787"/>
                <a:ext cx="262288" cy="217714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3038" extrusionOk="0">
                    <a:moveTo>
                      <a:pt x="1987" y="0"/>
                    </a:moveTo>
                    <a:cubicBezTo>
                      <a:pt x="1889" y="0"/>
                      <a:pt x="1789" y="11"/>
                      <a:pt x="1689" y="32"/>
                    </a:cubicBezTo>
                    <a:cubicBezTo>
                      <a:pt x="344" y="290"/>
                      <a:pt x="0" y="2035"/>
                      <a:pt x="1117" y="2779"/>
                    </a:cubicBezTo>
                    <a:cubicBezTo>
                      <a:pt x="1384" y="2958"/>
                      <a:pt x="1673" y="3037"/>
                      <a:pt x="1954" y="3037"/>
                    </a:cubicBezTo>
                    <a:cubicBezTo>
                      <a:pt x="2846" y="3037"/>
                      <a:pt x="3659" y="2235"/>
                      <a:pt x="3463" y="1234"/>
                    </a:cubicBezTo>
                    <a:cubicBezTo>
                      <a:pt x="3313" y="507"/>
                      <a:pt x="2680" y="0"/>
                      <a:pt x="19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2" name="Google Shape;1762;p50"/>
              <p:cNvSpPr/>
              <p:nvPr/>
            </p:nvSpPr>
            <p:spPr>
              <a:xfrm>
                <a:off x="2406066" y="3973292"/>
                <a:ext cx="205817" cy="172351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2405" extrusionOk="0">
                    <a:moveTo>
                      <a:pt x="1522" y="0"/>
                    </a:moveTo>
                    <a:cubicBezTo>
                      <a:pt x="1454" y="0"/>
                      <a:pt x="1386" y="6"/>
                      <a:pt x="1317" y="19"/>
                    </a:cubicBezTo>
                    <a:cubicBezTo>
                      <a:pt x="258" y="248"/>
                      <a:pt x="1" y="1593"/>
                      <a:pt x="888" y="2194"/>
                    </a:cubicBezTo>
                    <a:cubicBezTo>
                      <a:pt x="1102" y="2339"/>
                      <a:pt x="1332" y="2404"/>
                      <a:pt x="1554" y="2404"/>
                    </a:cubicBezTo>
                    <a:cubicBezTo>
                      <a:pt x="2250" y="2404"/>
                      <a:pt x="2871" y="1766"/>
                      <a:pt x="2719" y="963"/>
                    </a:cubicBezTo>
                    <a:cubicBezTo>
                      <a:pt x="2592" y="402"/>
                      <a:pt x="2078" y="0"/>
                      <a:pt x="15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3" name="Google Shape;1763;p50"/>
              <p:cNvSpPr/>
              <p:nvPr/>
            </p:nvSpPr>
            <p:spPr>
              <a:xfrm>
                <a:off x="2469632" y="4023026"/>
                <a:ext cx="86784" cy="72882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1017" extrusionOk="0">
                    <a:moveTo>
                      <a:pt x="673" y="1"/>
                    </a:moveTo>
                    <a:cubicBezTo>
                      <a:pt x="640" y="1"/>
                      <a:pt x="607" y="4"/>
                      <a:pt x="573" y="12"/>
                    </a:cubicBezTo>
                    <a:cubicBezTo>
                      <a:pt x="115" y="97"/>
                      <a:pt x="1" y="670"/>
                      <a:pt x="373" y="927"/>
                    </a:cubicBezTo>
                    <a:cubicBezTo>
                      <a:pt x="462" y="989"/>
                      <a:pt x="557" y="1016"/>
                      <a:pt x="650" y="1016"/>
                    </a:cubicBezTo>
                    <a:cubicBezTo>
                      <a:pt x="945" y="1016"/>
                      <a:pt x="1211" y="739"/>
                      <a:pt x="1146" y="412"/>
                    </a:cubicBezTo>
                    <a:cubicBezTo>
                      <a:pt x="1096" y="163"/>
                      <a:pt x="894" y="1"/>
                      <a:pt x="6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4" name="Google Shape;1764;p50"/>
              <p:cNvSpPr/>
              <p:nvPr/>
            </p:nvSpPr>
            <p:spPr>
              <a:xfrm>
                <a:off x="1813338" y="4198171"/>
                <a:ext cx="168266" cy="65142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909" extrusionOk="0">
                    <a:moveTo>
                      <a:pt x="58" y="0"/>
                    </a:moveTo>
                    <a:lnTo>
                      <a:pt x="58" y="172"/>
                    </a:lnTo>
                    <a:lnTo>
                      <a:pt x="29" y="401"/>
                    </a:lnTo>
                    <a:lnTo>
                      <a:pt x="1" y="773"/>
                    </a:lnTo>
                    <a:lnTo>
                      <a:pt x="1460" y="887"/>
                    </a:lnTo>
                    <a:cubicBezTo>
                      <a:pt x="1503" y="902"/>
                      <a:pt x="1539" y="909"/>
                      <a:pt x="1575" y="909"/>
                    </a:cubicBezTo>
                    <a:cubicBezTo>
                      <a:pt x="1611" y="909"/>
                      <a:pt x="1646" y="902"/>
                      <a:pt x="1689" y="887"/>
                    </a:cubicBezTo>
                    <a:cubicBezTo>
                      <a:pt x="2033" y="830"/>
                      <a:pt x="2290" y="544"/>
                      <a:pt x="2347" y="172"/>
                    </a:cubicBezTo>
                    <a:lnTo>
                      <a:pt x="659" y="29"/>
                    </a:lnTo>
                    <a:lnTo>
                      <a:pt x="401" y="29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5" name="Google Shape;1765;p50"/>
              <p:cNvSpPr/>
              <p:nvPr/>
            </p:nvSpPr>
            <p:spPr>
              <a:xfrm>
                <a:off x="2098415" y="4052552"/>
                <a:ext cx="153933" cy="13286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1854" extrusionOk="0">
                    <a:moveTo>
                      <a:pt x="1575" y="0"/>
                    </a:moveTo>
                    <a:lnTo>
                      <a:pt x="1" y="1632"/>
                    </a:lnTo>
                    <a:cubicBezTo>
                      <a:pt x="151" y="1782"/>
                      <a:pt x="340" y="1854"/>
                      <a:pt x="532" y="1854"/>
                    </a:cubicBezTo>
                    <a:cubicBezTo>
                      <a:pt x="741" y="1854"/>
                      <a:pt x="952" y="1767"/>
                      <a:pt x="1117" y="1603"/>
                    </a:cubicBezTo>
                    <a:lnTo>
                      <a:pt x="2147" y="544"/>
                    </a:lnTo>
                    <a:lnTo>
                      <a:pt x="1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6" name="Google Shape;1766;p50"/>
              <p:cNvSpPr/>
              <p:nvPr/>
            </p:nvSpPr>
            <p:spPr>
              <a:xfrm>
                <a:off x="2432725" y="2243628"/>
                <a:ext cx="816390" cy="1015256"/>
              </a:xfrm>
              <a:custGeom>
                <a:avLst/>
                <a:gdLst/>
                <a:ahLst/>
                <a:cxnLst/>
                <a:rect l="l" t="t" r="r" b="b"/>
                <a:pathLst>
                  <a:path w="11392" h="14167" extrusionOk="0">
                    <a:moveTo>
                      <a:pt x="3177" y="0"/>
                    </a:moveTo>
                    <a:lnTo>
                      <a:pt x="1" y="12020"/>
                    </a:lnTo>
                    <a:lnTo>
                      <a:pt x="8157" y="14167"/>
                    </a:lnTo>
                    <a:lnTo>
                      <a:pt x="8272" y="14024"/>
                    </a:lnTo>
                    <a:lnTo>
                      <a:pt x="11391" y="2175"/>
                    </a:lnTo>
                    <a:lnTo>
                      <a:pt x="31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7" name="Google Shape;1767;p50"/>
              <p:cNvSpPr/>
              <p:nvPr/>
            </p:nvSpPr>
            <p:spPr>
              <a:xfrm>
                <a:off x="2451214" y="2237465"/>
                <a:ext cx="797901" cy="1011171"/>
              </a:xfrm>
              <a:custGeom>
                <a:avLst/>
                <a:gdLst/>
                <a:ahLst/>
                <a:cxnLst/>
                <a:rect l="l" t="t" r="r" b="b"/>
                <a:pathLst>
                  <a:path w="11134" h="14110" extrusionOk="0">
                    <a:moveTo>
                      <a:pt x="3177" y="0"/>
                    </a:moveTo>
                    <a:lnTo>
                      <a:pt x="0" y="12020"/>
                    </a:lnTo>
                    <a:lnTo>
                      <a:pt x="8014" y="14110"/>
                    </a:lnTo>
                    <a:lnTo>
                      <a:pt x="11133" y="2261"/>
                    </a:lnTo>
                    <a:lnTo>
                      <a:pt x="9530" y="1832"/>
                    </a:lnTo>
                    <a:lnTo>
                      <a:pt x="9473" y="1632"/>
                    </a:lnTo>
                    <a:lnTo>
                      <a:pt x="31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8" name="Google Shape;1768;p50"/>
              <p:cNvSpPr/>
              <p:nvPr/>
            </p:nvSpPr>
            <p:spPr>
              <a:xfrm>
                <a:off x="2488121" y="2321526"/>
                <a:ext cx="685103" cy="873792"/>
              </a:xfrm>
              <a:custGeom>
                <a:avLst/>
                <a:gdLst/>
                <a:ahLst/>
                <a:cxnLst/>
                <a:rect l="l" t="t" r="r" b="b"/>
                <a:pathLst>
                  <a:path w="9560" h="12193" extrusionOk="0">
                    <a:moveTo>
                      <a:pt x="2748" y="1"/>
                    </a:moveTo>
                    <a:lnTo>
                      <a:pt x="0" y="10418"/>
                    </a:lnTo>
                    <a:lnTo>
                      <a:pt x="6812" y="12192"/>
                    </a:lnTo>
                    <a:lnTo>
                      <a:pt x="9559" y="1804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9" name="Google Shape;1769;p50"/>
              <p:cNvSpPr/>
              <p:nvPr/>
            </p:nvSpPr>
            <p:spPr>
              <a:xfrm>
                <a:off x="2498369" y="2315363"/>
                <a:ext cx="685103" cy="873792"/>
              </a:xfrm>
              <a:custGeom>
                <a:avLst/>
                <a:gdLst/>
                <a:ahLst/>
                <a:cxnLst/>
                <a:rect l="l" t="t" r="r" b="b"/>
                <a:pathLst>
                  <a:path w="9560" h="12193" extrusionOk="0">
                    <a:moveTo>
                      <a:pt x="2748" y="1"/>
                    </a:moveTo>
                    <a:lnTo>
                      <a:pt x="1" y="10418"/>
                    </a:lnTo>
                    <a:lnTo>
                      <a:pt x="6812" y="12193"/>
                    </a:lnTo>
                    <a:lnTo>
                      <a:pt x="9559" y="1804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0" name="Google Shape;1770;p50"/>
              <p:cNvSpPr/>
              <p:nvPr/>
            </p:nvSpPr>
            <p:spPr>
              <a:xfrm>
                <a:off x="2806020" y="2329767"/>
                <a:ext cx="330297" cy="104629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460" extrusionOk="0">
                    <a:moveTo>
                      <a:pt x="58" y="0"/>
                    </a:moveTo>
                    <a:lnTo>
                      <a:pt x="0" y="286"/>
                    </a:lnTo>
                    <a:lnTo>
                      <a:pt x="4522" y="1460"/>
                    </a:lnTo>
                    <a:lnTo>
                      <a:pt x="4608" y="1145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1" name="Google Shape;1771;p50"/>
              <p:cNvSpPr/>
              <p:nvPr/>
            </p:nvSpPr>
            <p:spPr>
              <a:xfrm>
                <a:off x="2793694" y="2372837"/>
                <a:ext cx="264653" cy="88218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1231" extrusionOk="0">
                    <a:moveTo>
                      <a:pt x="87" y="0"/>
                    </a:moveTo>
                    <a:lnTo>
                      <a:pt x="1" y="315"/>
                    </a:lnTo>
                    <a:lnTo>
                      <a:pt x="3607" y="1231"/>
                    </a:lnTo>
                    <a:lnTo>
                      <a:pt x="3693" y="94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2" name="Google Shape;1772;p50"/>
              <p:cNvSpPr/>
              <p:nvPr/>
            </p:nvSpPr>
            <p:spPr>
              <a:xfrm>
                <a:off x="2734213" y="2481478"/>
                <a:ext cx="221583" cy="80120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1118" extrusionOk="0">
                    <a:moveTo>
                      <a:pt x="87" y="1"/>
                    </a:moveTo>
                    <a:lnTo>
                      <a:pt x="1" y="316"/>
                    </a:lnTo>
                    <a:lnTo>
                      <a:pt x="3006" y="1117"/>
                    </a:lnTo>
                    <a:lnTo>
                      <a:pt x="3092" y="802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3" name="Google Shape;1773;p50"/>
              <p:cNvSpPr/>
              <p:nvPr/>
            </p:nvSpPr>
            <p:spPr>
              <a:xfrm>
                <a:off x="2771120" y="2460982"/>
                <a:ext cx="330297" cy="1047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461" extrusionOk="0">
                    <a:moveTo>
                      <a:pt x="87" y="1"/>
                    </a:moveTo>
                    <a:lnTo>
                      <a:pt x="1" y="287"/>
                    </a:lnTo>
                    <a:lnTo>
                      <a:pt x="4523" y="1460"/>
                    </a:lnTo>
                    <a:lnTo>
                      <a:pt x="4609" y="1146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4" name="Google Shape;1774;p50"/>
              <p:cNvSpPr/>
              <p:nvPr/>
            </p:nvSpPr>
            <p:spPr>
              <a:xfrm>
                <a:off x="2711639" y="2567617"/>
                <a:ext cx="262647" cy="90368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261" extrusionOk="0">
                    <a:moveTo>
                      <a:pt x="58" y="1"/>
                    </a:moveTo>
                    <a:lnTo>
                      <a:pt x="1" y="316"/>
                    </a:lnTo>
                    <a:lnTo>
                      <a:pt x="3578" y="1260"/>
                    </a:lnTo>
                    <a:lnTo>
                      <a:pt x="3664" y="945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5" name="Google Shape;1775;p50"/>
              <p:cNvSpPr/>
              <p:nvPr/>
            </p:nvSpPr>
            <p:spPr>
              <a:xfrm>
                <a:off x="2699385" y="2612765"/>
                <a:ext cx="221583" cy="78041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1089" extrusionOk="0">
                    <a:moveTo>
                      <a:pt x="86" y="1"/>
                    </a:moveTo>
                    <a:lnTo>
                      <a:pt x="0" y="315"/>
                    </a:lnTo>
                    <a:lnTo>
                      <a:pt x="3005" y="1088"/>
                    </a:lnTo>
                    <a:lnTo>
                      <a:pt x="3091" y="802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6" name="Google Shape;1776;p50"/>
              <p:cNvSpPr/>
              <p:nvPr/>
            </p:nvSpPr>
            <p:spPr>
              <a:xfrm>
                <a:off x="2689137" y="2655835"/>
                <a:ext cx="328219" cy="106707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1489" extrusionOk="0">
                    <a:moveTo>
                      <a:pt x="57" y="1"/>
                    </a:moveTo>
                    <a:lnTo>
                      <a:pt x="0" y="287"/>
                    </a:lnTo>
                    <a:lnTo>
                      <a:pt x="4493" y="1489"/>
                    </a:lnTo>
                    <a:lnTo>
                      <a:pt x="4579" y="1174"/>
                    </a:lnTo>
                    <a:lnTo>
                      <a:pt x="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7" name="Google Shape;1777;p50"/>
              <p:cNvSpPr/>
              <p:nvPr/>
            </p:nvSpPr>
            <p:spPr>
              <a:xfrm>
                <a:off x="2676811" y="2698904"/>
                <a:ext cx="262575" cy="90296"/>
              </a:xfrm>
              <a:custGeom>
                <a:avLst/>
                <a:gdLst/>
                <a:ahLst/>
                <a:cxnLst/>
                <a:rect l="l" t="t" r="r" b="b"/>
                <a:pathLst>
                  <a:path w="3664" h="1260" extrusionOk="0">
                    <a:moveTo>
                      <a:pt x="86" y="1"/>
                    </a:moveTo>
                    <a:lnTo>
                      <a:pt x="0" y="315"/>
                    </a:lnTo>
                    <a:lnTo>
                      <a:pt x="3578" y="1260"/>
                    </a:lnTo>
                    <a:lnTo>
                      <a:pt x="3664" y="945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50"/>
              <p:cNvSpPr/>
              <p:nvPr/>
            </p:nvSpPr>
            <p:spPr>
              <a:xfrm>
                <a:off x="2713718" y="2680487"/>
                <a:ext cx="223662" cy="75892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1059" extrusionOk="0">
                    <a:moveTo>
                      <a:pt x="86" y="0"/>
                    </a:moveTo>
                    <a:lnTo>
                      <a:pt x="1" y="286"/>
                    </a:lnTo>
                    <a:lnTo>
                      <a:pt x="3034" y="1059"/>
                    </a:lnTo>
                    <a:lnTo>
                      <a:pt x="3120" y="773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9" name="Google Shape;1779;p50"/>
              <p:cNvSpPr/>
              <p:nvPr/>
            </p:nvSpPr>
            <p:spPr>
              <a:xfrm>
                <a:off x="2703470" y="2721478"/>
                <a:ext cx="330297" cy="106707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489" extrusionOk="0">
                    <a:moveTo>
                      <a:pt x="86" y="0"/>
                    </a:moveTo>
                    <a:lnTo>
                      <a:pt x="0" y="315"/>
                    </a:lnTo>
                    <a:lnTo>
                      <a:pt x="4522" y="1489"/>
                    </a:lnTo>
                    <a:lnTo>
                      <a:pt x="4608" y="1174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0" name="Google Shape;1780;p50"/>
              <p:cNvSpPr/>
              <p:nvPr/>
            </p:nvSpPr>
            <p:spPr>
              <a:xfrm>
                <a:off x="2641911" y="2830191"/>
                <a:ext cx="262647" cy="90296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260" extrusionOk="0">
                    <a:moveTo>
                      <a:pt x="87" y="0"/>
                    </a:moveTo>
                    <a:lnTo>
                      <a:pt x="1" y="315"/>
                    </a:lnTo>
                    <a:lnTo>
                      <a:pt x="3578" y="1259"/>
                    </a:lnTo>
                    <a:lnTo>
                      <a:pt x="3664" y="94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1" name="Google Shape;1781;p50"/>
              <p:cNvSpPr/>
              <p:nvPr/>
            </p:nvSpPr>
            <p:spPr>
              <a:xfrm>
                <a:off x="2629656" y="2873261"/>
                <a:ext cx="221583" cy="80048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1117" extrusionOk="0">
                    <a:moveTo>
                      <a:pt x="86" y="0"/>
                    </a:moveTo>
                    <a:lnTo>
                      <a:pt x="0" y="315"/>
                    </a:lnTo>
                    <a:lnTo>
                      <a:pt x="3005" y="1116"/>
                    </a:lnTo>
                    <a:lnTo>
                      <a:pt x="3091" y="802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2" name="Google Shape;1782;p50"/>
              <p:cNvSpPr/>
              <p:nvPr/>
            </p:nvSpPr>
            <p:spPr>
              <a:xfrm>
                <a:off x="2619408" y="2916331"/>
                <a:ext cx="328219" cy="106707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1489" extrusionOk="0">
                    <a:moveTo>
                      <a:pt x="86" y="0"/>
                    </a:moveTo>
                    <a:lnTo>
                      <a:pt x="0" y="315"/>
                    </a:lnTo>
                    <a:lnTo>
                      <a:pt x="4522" y="1488"/>
                    </a:lnTo>
                    <a:lnTo>
                      <a:pt x="4579" y="1202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3" name="Google Shape;1783;p50"/>
              <p:cNvSpPr/>
              <p:nvPr/>
            </p:nvSpPr>
            <p:spPr>
              <a:xfrm>
                <a:off x="2607082" y="2959400"/>
                <a:ext cx="264653" cy="90296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1260" extrusionOk="0">
                    <a:moveTo>
                      <a:pt x="86" y="0"/>
                    </a:moveTo>
                    <a:lnTo>
                      <a:pt x="0" y="315"/>
                    </a:lnTo>
                    <a:lnTo>
                      <a:pt x="3606" y="1259"/>
                    </a:lnTo>
                    <a:lnTo>
                      <a:pt x="3692" y="945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4" name="Google Shape;1784;p50"/>
              <p:cNvSpPr/>
              <p:nvPr/>
            </p:nvSpPr>
            <p:spPr>
              <a:xfrm>
                <a:off x="2646067" y="2940911"/>
                <a:ext cx="223590" cy="78041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089" extrusionOk="0">
                    <a:moveTo>
                      <a:pt x="86" y="1"/>
                    </a:moveTo>
                    <a:lnTo>
                      <a:pt x="0" y="315"/>
                    </a:lnTo>
                    <a:lnTo>
                      <a:pt x="3034" y="1088"/>
                    </a:lnTo>
                    <a:lnTo>
                      <a:pt x="3120" y="802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5" name="Google Shape;1785;p50"/>
              <p:cNvSpPr/>
              <p:nvPr/>
            </p:nvSpPr>
            <p:spPr>
              <a:xfrm>
                <a:off x="2771120" y="2218976"/>
                <a:ext cx="356956" cy="172351"/>
              </a:xfrm>
              <a:custGeom>
                <a:avLst/>
                <a:gdLst/>
                <a:ahLst/>
                <a:cxnLst/>
                <a:rect l="l" t="t" r="r" b="b"/>
                <a:pathLst>
                  <a:path w="4981" h="2405" extrusionOk="0">
                    <a:moveTo>
                      <a:pt x="1031" y="1"/>
                    </a:moveTo>
                    <a:lnTo>
                      <a:pt x="688" y="344"/>
                    </a:lnTo>
                    <a:lnTo>
                      <a:pt x="402" y="659"/>
                    </a:lnTo>
                    <a:lnTo>
                      <a:pt x="344" y="688"/>
                    </a:lnTo>
                    <a:lnTo>
                      <a:pt x="230" y="831"/>
                    </a:lnTo>
                    <a:lnTo>
                      <a:pt x="1" y="1088"/>
                    </a:lnTo>
                    <a:lnTo>
                      <a:pt x="4981" y="2405"/>
                    </a:lnTo>
                    <a:lnTo>
                      <a:pt x="4952" y="2347"/>
                    </a:lnTo>
                    <a:lnTo>
                      <a:pt x="4895" y="2033"/>
                    </a:lnTo>
                    <a:lnTo>
                      <a:pt x="4838" y="1861"/>
                    </a:lnTo>
                    <a:lnTo>
                      <a:pt x="4838" y="1804"/>
                    </a:lnTo>
                    <a:lnTo>
                      <a:pt x="4809" y="1603"/>
                    </a:lnTo>
                    <a:lnTo>
                      <a:pt x="4752" y="1403"/>
                    </a:lnTo>
                    <a:lnTo>
                      <a:pt x="4637" y="916"/>
                    </a:lnTo>
                    <a:lnTo>
                      <a:pt x="4523" y="888"/>
                    </a:lnTo>
                    <a:lnTo>
                      <a:pt x="4294" y="802"/>
                    </a:lnTo>
                    <a:lnTo>
                      <a:pt x="4179" y="745"/>
                    </a:lnTo>
                    <a:lnTo>
                      <a:pt x="3893" y="630"/>
                    </a:lnTo>
                    <a:lnTo>
                      <a:pt x="3636" y="544"/>
                    </a:lnTo>
                    <a:lnTo>
                      <a:pt x="3607" y="516"/>
                    </a:lnTo>
                    <a:lnTo>
                      <a:pt x="3235" y="401"/>
                    </a:lnTo>
                    <a:lnTo>
                      <a:pt x="3149" y="373"/>
                    </a:lnTo>
                    <a:cubicBezTo>
                      <a:pt x="3086" y="415"/>
                      <a:pt x="3008" y="441"/>
                      <a:pt x="2926" y="441"/>
                    </a:cubicBezTo>
                    <a:cubicBezTo>
                      <a:pt x="2896" y="441"/>
                      <a:pt x="2865" y="438"/>
                      <a:pt x="2834" y="430"/>
                    </a:cubicBezTo>
                    <a:cubicBezTo>
                      <a:pt x="2720" y="373"/>
                      <a:pt x="2605" y="315"/>
                      <a:pt x="2548" y="201"/>
                    </a:cubicBezTo>
                    <a:lnTo>
                      <a:pt x="2147" y="144"/>
                    </a:lnTo>
                    <a:lnTo>
                      <a:pt x="2061" y="144"/>
                    </a:lnTo>
                    <a:lnTo>
                      <a:pt x="1832" y="115"/>
                    </a:lnTo>
                    <a:lnTo>
                      <a:pt x="1317" y="29"/>
                    </a:lnTo>
                    <a:lnTo>
                      <a:pt x="103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6" name="Google Shape;1786;p50"/>
              <p:cNvSpPr/>
              <p:nvPr/>
            </p:nvSpPr>
            <p:spPr>
              <a:xfrm>
                <a:off x="2756787" y="2262045"/>
                <a:ext cx="387341" cy="135731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1894" extrusionOk="0">
                    <a:moveTo>
                      <a:pt x="458" y="1"/>
                    </a:moveTo>
                    <a:lnTo>
                      <a:pt x="401" y="29"/>
                    </a:lnTo>
                    <a:lnTo>
                      <a:pt x="258" y="172"/>
                    </a:lnTo>
                    <a:lnTo>
                      <a:pt x="115" y="287"/>
                    </a:lnTo>
                    <a:cubicBezTo>
                      <a:pt x="1" y="373"/>
                      <a:pt x="29" y="544"/>
                      <a:pt x="172" y="573"/>
                    </a:cubicBezTo>
                    <a:lnTo>
                      <a:pt x="5152" y="1890"/>
                    </a:lnTo>
                    <a:cubicBezTo>
                      <a:pt x="5162" y="1892"/>
                      <a:pt x="5172" y="1893"/>
                      <a:pt x="5183" y="1893"/>
                    </a:cubicBezTo>
                    <a:cubicBezTo>
                      <a:pt x="5290" y="1893"/>
                      <a:pt x="5405" y="1765"/>
                      <a:pt x="5352" y="1661"/>
                    </a:cubicBezTo>
                    <a:lnTo>
                      <a:pt x="5266" y="1489"/>
                    </a:lnTo>
                    <a:lnTo>
                      <a:pt x="5209" y="1289"/>
                    </a:lnTo>
                    <a:lnTo>
                      <a:pt x="5181" y="1231"/>
                    </a:lnTo>
                    <a:lnTo>
                      <a:pt x="45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50"/>
              <p:cNvSpPr/>
              <p:nvPr/>
            </p:nvSpPr>
            <p:spPr>
              <a:xfrm>
                <a:off x="2918818" y="2156844"/>
                <a:ext cx="127203" cy="125339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749" extrusionOk="0">
                    <a:moveTo>
                      <a:pt x="974" y="467"/>
                    </a:moveTo>
                    <a:cubicBezTo>
                      <a:pt x="1202" y="524"/>
                      <a:pt x="1317" y="753"/>
                      <a:pt x="1288" y="982"/>
                    </a:cubicBezTo>
                    <a:cubicBezTo>
                      <a:pt x="1260" y="1039"/>
                      <a:pt x="1202" y="1097"/>
                      <a:pt x="1174" y="1154"/>
                    </a:cubicBezTo>
                    <a:cubicBezTo>
                      <a:pt x="1145" y="1182"/>
                      <a:pt x="1117" y="1182"/>
                      <a:pt x="1117" y="1211"/>
                    </a:cubicBezTo>
                    <a:cubicBezTo>
                      <a:pt x="1033" y="1253"/>
                      <a:pt x="949" y="1280"/>
                      <a:pt x="865" y="1280"/>
                    </a:cubicBezTo>
                    <a:cubicBezTo>
                      <a:pt x="835" y="1280"/>
                      <a:pt x="804" y="1276"/>
                      <a:pt x="773" y="1268"/>
                    </a:cubicBezTo>
                    <a:cubicBezTo>
                      <a:pt x="315" y="1154"/>
                      <a:pt x="401" y="467"/>
                      <a:pt x="888" y="467"/>
                    </a:cubicBezTo>
                    <a:close/>
                    <a:moveTo>
                      <a:pt x="846" y="1"/>
                    </a:moveTo>
                    <a:cubicBezTo>
                      <a:pt x="470" y="1"/>
                      <a:pt x="123" y="261"/>
                      <a:pt x="29" y="639"/>
                    </a:cubicBezTo>
                    <a:cubicBezTo>
                      <a:pt x="0" y="696"/>
                      <a:pt x="0" y="753"/>
                      <a:pt x="0" y="782"/>
                    </a:cubicBezTo>
                    <a:cubicBezTo>
                      <a:pt x="0" y="868"/>
                      <a:pt x="0" y="925"/>
                      <a:pt x="0" y="982"/>
                    </a:cubicBezTo>
                    <a:cubicBezTo>
                      <a:pt x="29" y="1211"/>
                      <a:pt x="144" y="1383"/>
                      <a:pt x="287" y="1526"/>
                    </a:cubicBezTo>
                    <a:cubicBezTo>
                      <a:pt x="454" y="1676"/>
                      <a:pt x="670" y="1749"/>
                      <a:pt x="883" y="1749"/>
                    </a:cubicBezTo>
                    <a:cubicBezTo>
                      <a:pt x="1035" y="1749"/>
                      <a:pt x="1186" y="1712"/>
                      <a:pt x="1317" y="1640"/>
                    </a:cubicBezTo>
                    <a:cubicBezTo>
                      <a:pt x="1403" y="1583"/>
                      <a:pt x="1489" y="1526"/>
                      <a:pt x="1546" y="1440"/>
                    </a:cubicBezTo>
                    <a:lnTo>
                      <a:pt x="1575" y="1411"/>
                    </a:lnTo>
                    <a:cubicBezTo>
                      <a:pt x="1660" y="1326"/>
                      <a:pt x="1689" y="1211"/>
                      <a:pt x="1718" y="1097"/>
                    </a:cubicBezTo>
                    <a:cubicBezTo>
                      <a:pt x="1775" y="925"/>
                      <a:pt x="1775" y="753"/>
                      <a:pt x="1718" y="610"/>
                    </a:cubicBezTo>
                    <a:lnTo>
                      <a:pt x="1660" y="496"/>
                    </a:lnTo>
                    <a:cubicBezTo>
                      <a:pt x="1575" y="267"/>
                      <a:pt x="1346" y="95"/>
                      <a:pt x="1088" y="38"/>
                    </a:cubicBezTo>
                    <a:cubicBezTo>
                      <a:pt x="1007" y="13"/>
                      <a:pt x="926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50"/>
              <p:cNvSpPr/>
              <p:nvPr/>
            </p:nvSpPr>
            <p:spPr>
              <a:xfrm>
                <a:off x="2660400" y="2237465"/>
                <a:ext cx="18489" cy="1032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44" extrusionOk="0">
                    <a:moveTo>
                      <a:pt x="258" y="0"/>
                    </a:moveTo>
                    <a:lnTo>
                      <a:pt x="0" y="86"/>
                    </a:lnTo>
                    <a:lnTo>
                      <a:pt x="229" y="143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9" name="Google Shape;1789;p50"/>
              <p:cNvSpPr/>
              <p:nvPr/>
            </p:nvSpPr>
            <p:spPr>
              <a:xfrm>
                <a:off x="2799857" y="2241550"/>
                <a:ext cx="317971" cy="106707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1489" extrusionOk="0">
                    <a:moveTo>
                      <a:pt x="287" y="0"/>
                    </a:moveTo>
                    <a:lnTo>
                      <a:pt x="1" y="315"/>
                    </a:lnTo>
                    <a:lnTo>
                      <a:pt x="4437" y="1489"/>
                    </a:lnTo>
                    <a:lnTo>
                      <a:pt x="4379" y="1288"/>
                    </a:lnTo>
                    <a:lnTo>
                      <a:pt x="4351" y="1088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0" name="Google Shape;1790;p50"/>
              <p:cNvSpPr/>
              <p:nvPr/>
            </p:nvSpPr>
            <p:spPr>
              <a:xfrm>
                <a:off x="2882970" y="2915145"/>
                <a:ext cx="853214" cy="730169"/>
              </a:xfrm>
              <a:custGeom>
                <a:avLst/>
                <a:gdLst/>
                <a:ahLst/>
                <a:cxnLst/>
                <a:rect l="l" t="t" r="r" b="b"/>
                <a:pathLst>
                  <a:path w="11906" h="10189" extrusionOk="0">
                    <a:moveTo>
                      <a:pt x="10532" y="0"/>
                    </a:moveTo>
                    <a:lnTo>
                      <a:pt x="10160" y="315"/>
                    </a:lnTo>
                    <a:lnTo>
                      <a:pt x="10675" y="973"/>
                    </a:lnTo>
                    <a:lnTo>
                      <a:pt x="9988" y="1517"/>
                    </a:lnTo>
                    <a:lnTo>
                      <a:pt x="9330" y="687"/>
                    </a:lnTo>
                    <a:lnTo>
                      <a:pt x="4064" y="4980"/>
                    </a:lnTo>
                    <a:cubicBezTo>
                      <a:pt x="3749" y="5238"/>
                      <a:pt x="3692" y="5724"/>
                      <a:pt x="3949" y="6010"/>
                    </a:cubicBezTo>
                    <a:lnTo>
                      <a:pt x="4093" y="6182"/>
                    </a:lnTo>
                    <a:lnTo>
                      <a:pt x="3549" y="6611"/>
                    </a:lnTo>
                    <a:lnTo>
                      <a:pt x="3635" y="6726"/>
                    </a:lnTo>
                    <a:lnTo>
                      <a:pt x="2919" y="7327"/>
                    </a:lnTo>
                    <a:lnTo>
                      <a:pt x="3005" y="7413"/>
                    </a:lnTo>
                    <a:lnTo>
                      <a:pt x="200" y="9702"/>
                    </a:lnTo>
                    <a:lnTo>
                      <a:pt x="0" y="10189"/>
                    </a:lnTo>
                    <a:lnTo>
                      <a:pt x="3177" y="7585"/>
                    </a:lnTo>
                    <a:lnTo>
                      <a:pt x="3234" y="7670"/>
                    </a:lnTo>
                    <a:lnTo>
                      <a:pt x="3949" y="7098"/>
                    </a:lnTo>
                    <a:lnTo>
                      <a:pt x="4035" y="7184"/>
                    </a:lnTo>
                    <a:lnTo>
                      <a:pt x="4575" y="6757"/>
                    </a:lnTo>
                    <a:lnTo>
                      <a:pt x="4575" y="6757"/>
                    </a:lnTo>
                    <a:lnTo>
                      <a:pt x="4694" y="6926"/>
                    </a:lnTo>
                    <a:cubicBezTo>
                      <a:pt x="4835" y="7099"/>
                      <a:pt x="5038" y="7186"/>
                      <a:pt x="5243" y="7186"/>
                    </a:cubicBezTo>
                    <a:cubicBezTo>
                      <a:pt x="5412" y="7186"/>
                      <a:pt x="5582" y="7128"/>
                      <a:pt x="5724" y="7012"/>
                    </a:cubicBezTo>
                    <a:lnTo>
                      <a:pt x="10990" y="2719"/>
                    </a:lnTo>
                    <a:lnTo>
                      <a:pt x="10332" y="1889"/>
                    </a:lnTo>
                    <a:lnTo>
                      <a:pt x="10990" y="1317"/>
                    </a:lnTo>
                    <a:lnTo>
                      <a:pt x="11534" y="1975"/>
                    </a:lnTo>
                    <a:lnTo>
                      <a:pt x="11906" y="1689"/>
                    </a:lnTo>
                    <a:lnTo>
                      <a:pt x="105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1" name="Google Shape;1791;p50"/>
              <p:cNvSpPr/>
              <p:nvPr/>
            </p:nvSpPr>
            <p:spPr>
              <a:xfrm>
                <a:off x="3185407" y="3063957"/>
                <a:ext cx="371355" cy="328644"/>
              </a:xfrm>
              <a:custGeom>
                <a:avLst/>
                <a:gdLst/>
                <a:ahLst/>
                <a:cxnLst/>
                <a:rect l="l" t="t" r="r" b="b"/>
                <a:pathLst>
                  <a:path w="5182" h="4586" extrusionOk="0">
                    <a:moveTo>
                      <a:pt x="3922" y="1"/>
                    </a:moveTo>
                    <a:lnTo>
                      <a:pt x="487" y="2834"/>
                    </a:lnTo>
                    <a:cubicBezTo>
                      <a:pt x="58" y="3178"/>
                      <a:pt x="1" y="3779"/>
                      <a:pt x="344" y="4208"/>
                    </a:cubicBezTo>
                    <a:cubicBezTo>
                      <a:pt x="540" y="4453"/>
                      <a:pt x="830" y="4586"/>
                      <a:pt x="1122" y="4586"/>
                    </a:cubicBezTo>
                    <a:cubicBezTo>
                      <a:pt x="1341" y="4586"/>
                      <a:pt x="1562" y="4511"/>
                      <a:pt x="1747" y="4351"/>
                    </a:cubicBezTo>
                    <a:lnTo>
                      <a:pt x="5181" y="1546"/>
                    </a:lnTo>
                    <a:lnTo>
                      <a:pt x="39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2" name="Google Shape;1792;p50"/>
              <p:cNvSpPr/>
              <p:nvPr/>
            </p:nvSpPr>
            <p:spPr>
              <a:xfrm>
                <a:off x="3089019" y="3369601"/>
                <a:ext cx="110863" cy="100544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1403" extrusionOk="0">
                    <a:moveTo>
                      <a:pt x="1260" y="0"/>
                    </a:moveTo>
                    <a:lnTo>
                      <a:pt x="1" y="1030"/>
                    </a:lnTo>
                    <a:lnTo>
                      <a:pt x="287" y="1402"/>
                    </a:lnTo>
                    <a:lnTo>
                      <a:pt x="1546" y="372"/>
                    </a:lnTo>
                    <a:lnTo>
                      <a:pt x="12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3" name="Google Shape;1793;p50"/>
              <p:cNvSpPr/>
              <p:nvPr/>
            </p:nvSpPr>
            <p:spPr>
              <a:xfrm>
                <a:off x="3132089" y="3363438"/>
                <a:ext cx="71878" cy="71807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02" extrusionOk="0">
                    <a:moveTo>
                      <a:pt x="516" y="0"/>
                    </a:moveTo>
                    <a:lnTo>
                      <a:pt x="1" y="429"/>
                    </a:lnTo>
                    <a:lnTo>
                      <a:pt x="487" y="1002"/>
                    </a:lnTo>
                    <a:lnTo>
                      <a:pt x="1003" y="573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4" name="Google Shape;1794;p50"/>
              <p:cNvSpPr/>
              <p:nvPr/>
            </p:nvSpPr>
            <p:spPr>
              <a:xfrm>
                <a:off x="2877827" y="3449577"/>
                <a:ext cx="225668" cy="201016"/>
              </a:xfrm>
              <a:custGeom>
                <a:avLst/>
                <a:gdLst/>
                <a:ahLst/>
                <a:cxnLst/>
                <a:rect l="l" t="t" r="r" b="b"/>
                <a:pathLst>
                  <a:path w="3149" h="2805" extrusionOk="0">
                    <a:moveTo>
                      <a:pt x="2976" y="0"/>
                    </a:moveTo>
                    <a:lnTo>
                      <a:pt x="200" y="2290"/>
                    </a:lnTo>
                    <a:lnTo>
                      <a:pt x="0" y="2805"/>
                    </a:lnTo>
                    <a:lnTo>
                      <a:pt x="3148" y="201"/>
                    </a:lnTo>
                    <a:lnTo>
                      <a:pt x="297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50"/>
              <p:cNvSpPr/>
              <p:nvPr/>
            </p:nvSpPr>
            <p:spPr>
              <a:xfrm>
                <a:off x="3232633" y="3291631"/>
                <a:ext cx="57474" cy="63637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88" extrusionOk="0">
                    <a:moveTo>
                      <a:pt x="258" y="1"/>
                    </a:moveTo>
                    <a:lnTo>
                      <a:pt x="0" y="201"/>
                    </a:lnTo>
                    <a:lnTo>
                      <a:pt x="544" y="888"/>
                    </a:lnTo>
                    <a:lnTo>
                      <a:pt x="802" y="659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50"/>
              <p:cNvSpPr/>
              <p:nvPr/>
            </p:nvSpPr>
            <p:spPr>
              <a:xfrm>
                <a:off x="1249346" y="2247713"/>
                <a:ext cx="949684" cy="578396"/>
              </a:xfrm>
              <a:custGeom>
                <a:avLst/>
                <a:gdLst/>
                <a:ahLst/>
                <a:cxnLst/>
                <a:rect l="l" t="t" r="r" b="b"/>
                <a:pathLst>
                  <a:path w="13252" h="8071" extrusionOk="0">
                    <a:moveTo>
                      <a:pt x="8300" y="5209"/>
                    </a:moveTo>
                    <a:lnTo>
                      <a:pt x="8186" y="5438"/>
                    </a:lnTo>
                    <a:lnTo>
                      <a:pt x="8136" y="5503"/>
                    </a:lnTo>
                    <a:lnTo>
                      <a:pt x="8300" y="5209"/>
                    </a:lnTo>
                    <a:close/>
                    <a:moveTo>
                      <a:pt x="1031" y="0"/>
                    </a:moveTo>
                    <a:lnTo>
                      <a:pt x="0" y="1889"/>
                    </a:lnTo>
                    <a:lnTo>
                      <a:pt x="401" y="2118"/>
                    </a:lnTo>
                    <a:lnTo>
                      <a:pt x="802" y="1374"/>
                    </a:lnTo>
                    <a:lnTo>
                      <a:pt x="1574" y="1803"/>
                    </a:lnTo>
                    <a:lnTo>
                      <a:pt x="1088" y="2748"/>
                    </a:lnTo>
                    <a:lnTo>
                      <a:pt x="7041" y="6010"/>
                    </a:lnTo>
                    <a:cubicBezTo>
                      <a:pt x="7153" y="6076"/>
                      <a:pt x="7278" y="6108"/>
                      <a:pt x="7401" y="6108"/>
                    </a:cubicBezTo>
                    <a:cubicBezTo>
                      <a:pt x="7654" y="6108"/>
                      <a:pt x="7898" y="5974"/>
                      <a:pt x="8014" y="5724"/>
                    </a:cubicBezTo>
                    <a:lnTo>
                      <a:pt x="8107" y="5557"/>
                    </a:lnTo>
                    <a:lnTo>
                      <a:pt x="8107" y="5557"/>
                    </a:lnTo>
                    <a:lnTo>
                      <a:pt x="8701" y="5896"/>
                    </a:lnTo>
                    <a:lnTo>
                      <a:pt x="8787" y="5753"/>
                    </a:lnTo>
                    <a:lnTo>
                      <a:pt x="9616" y="6211"/>
                    </a:lnTo>
                    <a:lnTo>
                      <a:pt x="9645" y="6125"/>
                    </a:lnTo>
                    <a:lnTo>
                      <a:pt x="13251" y="8071"/>
                    </a:lnTo>
                    <a:lnTo>
                      <a:pt x="12936" y="7613"/>
                    </a:lnTo>
                    <a:lnTo>
                      <a:pt x="9794" y="5871"/>
                    </a:lnTo>
                    <a:lnTo>
                      <a:pt x="9845" y="5781"/>
                    </a:lnTo>
                    <a:lnTo>
                      <a:pt x="9015" y="5324"/>
                    </a:lnTo>
                    <a:lnTo>
                      <a:pt x="9073" y="5209"/>
                    </a:lnTo>
                    <a:lnTo>
                      <a:pt x="8488" y="4875"/>
                    </a:lnTo>
                    <a:lnTo>
                      <a:pt x="8586" y="4694"/>
                    </a:lnTo>
                    <a:cubicBezTo>
                      <a:pt x="8787" y="4350"/>
                      <a:pt x="8643" y="3893"/>
                      <a:pt x="8300" y="3692"/>
                    </a:cubicBezTo>
                    <a:lnTo>
                      <a:pt x="2347" y="430"/>
                    </a:lnTo>
                    <a:lnTo>
                      <a:pt x="1832" y="1374"/>
                    </a:lnTo>
                    <a:lnTo>
                      <a:pt x="1059" y="945"/>
                    </a:lnTo>
                    <a:lnTo>
                      <a:pt x="1431" y="201"/>
                    </a:lnTo>
                    <a:lnTo>
                      <a:pt x="10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50"/>
              <p:cNvSpPr/>
              <p:nvPr/>
            </p:nvSpPr>
            <p:spPr>
              <a:xfrm>
                <a:off x="1427788" y="2342021"/>
                <a:ext cx="393862" cy="286510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3998" extrusionOk="0">
                    <a:moveTo>
                      <a:pt x="945" y="1"/>
                    </a:moveTo>
                    <a:lnTo>
                      <a:pt x="0" y="1718"/>
                    </a:lnTo>
                    <a:lnTo>
                      <a:pt x="3893" y="3864"/>
                    </a:lnTo>
                    <a:cubicBezTo>
                      <a:pt x="4038" y="3955"/>
                      <a:pt x="4201" y="3997"/>
                      <a:pt x="4364" y="3997"/>
                    </a:cubicBezTo>
                    <a:cubicBezTo>
                      <a:pt x="4713" y="3997"/>
                      <a:pt x="5062" y="3805"/>
                      <a:pt x="5238" y="3492"/>
                    </a:cubicBezTo>
                    <a:cubicBezTo>
                      <a:pt x="5495" y="3006"/>
                      <a:pt x="5323" y="2405"/>
                      <a:pt x="4837" y="2147"/>
                    </a:cubicBezTo>
                    <a:lnTo>
                      <a:pt x="9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50"/>
              <p:cNvSpPr/>
              <p:nvPr/>
            </p:nvSpPr>
            <p:spPr>
              <a:xfrm>
                <a:off x="1276005" y="2290782"/>
                <a:ext cx="194925" cy="129281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1804" extrusionOk="0">
                    <a:moveTo>
                      <a:pt x="229" y="0"/>
                    </a:moveTo>
                    <a:lnTo>
                      <a:pt x="0" y="430"/>
                    </a:lnTo>
                    <a:lnTo>
                      <a:pt x="2490" y="1803"/>
                    </a:lnTo>
                    <a:lnTo>
                      <a:pt x="2719" y="1374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50"/>
              <p:cNvSpPr/>
              <p:nvPr/>
            </p:nvSpPr>
            <p:spPr>
              <a:xfrm>
                <a:off x="1394966" y="2323604"/>
                <a:ext cx="100544" cy="141535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975" extrusionOk="0">
                    <a:moveTo>
                      <a:pt x="945" y="0"/>
                    </a:moveTo>
                    <a:lnTo>
                      <a:pt x="0" y="1746"/>
                    </a:lnTo>
                    <a:lnTo>
                      <a:pt x="458" y="1975"/>
                    </a:lnTo>
                    <a:lnTo>
                      <a:pt x="1403" y="258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50"/>
              <p:cNvSpPr/>
              <p:nvPr/>
            </p:nvSpPr>
            <p:spPr>
              <a:xfrm>
                <a:off x="1230857" y="2229223"/>
                <a:ext cx="104700" cy="151855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119" extrusionOk="0">
                    <a:moveTo>
                      <a:pt x="1060" y="1"/>
                    </a:moveTo>
                    <a:lnTo>
                      <a:pt x="1" y="1890"/>
                    </a:lnTo>
                    <a:lnTo>
                      <a:pt x="402" y="2119"/>
                    </a:lnTo>
                    <a:lnTo>
                      <a:pt x="1460" y="230"/>
                    </a:lnTo>
                    <a:lnTo>
                      <a:pt x="10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1" name="Google Shape;1801;p50"/>
              <p:cNvSpPr/>
              <p:nvPr/>
            </p:nvSpPr>
            <p:spPr>
              <a:xfrm>
                <a:off x="1817422" y="2590191"/>
                <a:ext cx="119033" cy="86211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203" extrusionOk="0">
                    <a:moveTo>
                      <a:pt x="230" y="1"/>
                    </a:moveTo>
                    <a:lnTo>
                      <a:pt x="1" y="401"/>
                    </a:lnTo>
                    <a:lnTo>
                      <a:pt x="1432" y="1203"/>
                    </a:lnTo>
                    <a:lnTo>
                      <a:pt x="1661" y="773"/>
                    </a:lnTo>
                    <a:lnTo>
                      <a:pt x="2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2" name="Google Shape;1802;p50"/>
              <p:cNvSpPr/>
              <p:nvPr/>
            </p:nvSpPr>
            <p:spPr>
              <a:xfrm>
                <a:off x="1813338" y="2579943"/>
                <a:ext cx="67794" cy="71878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003" extrusionOk="0">
                    <a:moveTo>
                      <a:pt x="344" y="1"/>
                    </a:moveTo>
                    <a:lnTo>
                      <a:pt x="1" y="659"/>
                    </a:lnTo>
                    <a:lnTo>
                      <a:pt x="602" y="1002"/>
                    </a:lnTo>
                    <a:lnTo>
                      <a:pt x="945" y="344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3" name="Google Shape;1803;p50"/>
              <p:cNvSpPr/>
              <p:nvPr/>
            </p:nvSpPr>
            <p:spPr>
              <a:xfrm>
                <a:off x="1924129" y="2653757"/>
                <a:ext cx="256412" cy="156011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2177" extrusionOk="0">
                    <a:moveTo>
                      <a:pt x="115" y="1"/>
                    </a:moveTo>
                    <a:lnTo>
                      <a:pt x="0" y="230"/>
                    </a:lnTo>
                    <a:lnTo>
                      <a:pt x="3578" y="2176"/>
                    </a:lnTo>
                    <a:lnTo>
                      <a:pt x="3291" y="1718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4" name="Google Shape;1804;p50"/>
              <p:cNvSpPr/>
              <p:nvPr/>
            </p:nvSpPr>
            <p:spPr>
              <a:xfrm>
                <a:off x="1716950" y="2524548"/>
                <a:ext cx="51383" cy="67794"/>
              </a:xfrm>
              <a:custGeom>
                <a:avLst/>
                <a:gdLst/>
                <a:ahLst/>
                <a:cxnLst/>
                <a:rect l="l" t="t" r="r" b="b"/>
                <a:pathLst>
                  <a:path w="717" h="946" extrusionOk="0">
                    <a:moveTo>
                      <a:pt x="401" y="1"/>
                    </a:moveTo>
                    <a:lnTo>
                      <a:pt x="1" y="774"/>
                    </a:lnTo>
                    <a:lnTo>
                      <a:pt x="287" y="945"/>
                    </a:lnTo>
                    <a:lnTo>
                      <a:pt x="716" y="173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5" name="Google Shape;1805;p50"/>
              <p:cNvSpPr/>
              <p:nvPr/>
            </p:nvSpPr>
            <p:spPr>
              <a:xfrm>
                <a:off x="1663633" y="2495882"/>
                <a:ext cx="51311" cy="6571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917" extrusionOk="0">
                    <a:moveTo>
                      <a:pt x="401" y="0"/>
                    </a:moveTo>
                    <a:lnTo>
                      <a:pt x="0" y="773"/>
                    </a:lnTo>
                    <a:lnTo>
                      <a:pt x="287" y="916"/>
                    </a:lnTo>
                    <a:lnTo>
                      <a:pt x="716" y="172"/>
                    </a:lnTo>
                    <a:lnTo>
                      <a:pt x="4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6" name="Google Shape;1806;p50"/>
              <p:cNvSpPr/>
              <p:nvPr/>
            </p:nvSpPr>
            <p:spPr>
              <a:xfrm>
                <a:off x="1610315" y="2465067"/>
                <a:ext cx="51311" cy="67794"/>
              </a:xfrm>
              <a:custGeom>
                <a:avLst/>
                <a:gdLst/>
                <a:ahLst/>
                <a:cxnLst/>
                <a:rect l="l" t="t" r="r" b="b"/>
                <a:pathLst>
                  <a:path w="716" h="946" extrusionOk="0">
                    <a:moveTo>
                      <a:pt x="401" y="1"/>
                    </a:moveTo>
                    <a:lnTo>
                      <a:pt x="0" y="774"/>
                    </a:lnTo>
                    <a:lnTo>
                      <a:pt x="287" y="945"/>
                    </a:lnTo>
                    <a:lnTo>
                      <a:pt x="716" y="173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7" name="Google Shape;1807;p50"/>
              <p:cNvSpPr/>
              <p:nvPr/>
            </p:nvSpPr>
            <p:spPr>
              <a:xfrm>
                <a:off x="1556997" y="2436402"/>
                <a:ext cx="51311" cy="67722"/>
              </a:xfrm>
              <a:custGeom>
                <a:avLst/>
                <a:gdLst/>
                <a:ahLst/>
                <a:cxnLst/>
                <a:rect l="l" t="t" r="r" b="b"/>
                <a:pathLst>
                  <a:path w="716" h="945" extrusionOk="0">
                    <a:moveTo>
                      <a:pt x="401" y="0"/>
                    </a:moveTo>
                    <a:lnTo>
                      <a:pt x="0" y="773"/>
                    </a:lnTo>
                    <a:lnTo>
                      <a:pt x="286" y="945"/>
                    </a:lnTo>
                    <a:lnTo>
                      <a:pt x="716" y="172"/>
                    </a:lnTo>
                    <a:lnTo>
                      <a:pt x="4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8" name="Google Shape;1808;p50"/>
              <p:cNvSpPr/>
              <p:nvPr/>
            </p:nvSpPr>
            <p:spPr>
              <a:xfrm>
                <a:off x="1503680" y="2407665"/>
                <a:ext cx="51311" cy="6571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917" extrusionOk="0">
                    <a:moveTo>
                      <a:pt x="401" y="1"/>
                    </a:moveTo>
                    <a:lnTo>
                      <a:pt x="0" y="773"/>
                    </a:lnTo>
                    <a:lnTo>
                      <a:pt x="286" y="916"/>
                    </a:lnTo>
                    <a:lnTo>
                      <a:pt x="716" y="172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9" name="Google Shape;1809;p50"/>
              <p:cNvSpPr/>
              <p:nvPr/>
            </p:nvSpPr>
            <p:spPr>
              <a:xfrm>
                <a:off x="1723113" y="1779751"/>
                <a:ext cx="746590" cy="892282"/>
              </a:xfrm>
              <a:custGeom>
                <a:avLst/>
                <a:gdLst/>
                <a:ahLst/>
                <a:cxnLst/>
                <a:rect l="l" t="t" r="r" b="b"/>
                <a:pathLst>
                  <a:path w="10418" h="12451" extrusionOk="0">
                    <a:moveTo>
                      <a:pt x="4541" y="0"/>
                    </a:moveTo>
                    <a:cubicBezTo>
                      <a:pt x="4380" y="0"/>
                      <a:pt x="4217" y="39"/>
                      <a:pt x="4064" y="120"/>
                    </a:cubicBezTo>
                    <a:lnTo>
                      <a:pt x="659" y="2009"/>
                    </a:lnTo>
                    <a:cubicBezTo>
                      <a:pt x="172" y="2266"/>
                      <a:pt x="0" y="2867"/>
                      <a:pt x="287" y="3354"/>
                    </a:cubicBezTo>
                    <a:lnTo>
                      <a:pt x="5009" y="11939"/>
                    </a:lnTo>
                    <a:cubicBezTo>
                      <a:pt x="5182" y="12266"/>
                      <a:pt x="5509" y="12450"/>
                      <a:pt x="5852" y="12450"/>
                    </a:cubicBezTo>
                    <a:cubicBezTo>
                      <a:pt x="6021" y="12450"/>
                      <a:pt x="6194" y="12406"/>
                      <a:pt x="6354" y="12311"/>
                    </a:cubicBezTo>
                    <a:lnTo>
                      <a:pt x="9760" y="10451"/>
                    </a:lnTo>
                    <a:cubicBezTo>
                      <a:pt x="10246" y="10194"/>
                      <a:pt x="10418" y="9593"/>
                      <a:pt x="10160" y="9106"/>
                    </a:cubicBezTo>
                    <a:lnTo>
                      <a:pt x="5409" y="520"/>
                    </a:lnTo>
                    <a:cubicBezTo>
                      <a:pt x="5233" y="186"/>
                      <a:pt x="4894" y="0"/>
                      <a:pt x="4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0" name="Google Shape;1810;p50"/>
              <p:cNvSpPr/>
              <p:nvPr/>
            </p:nvSpPr>
            <p:spPr>
              <a:xfrm>
                <a:off x="1737446" y="1813863"/>
                <a:ext cx="685103" cy="793243"/>
              </a:xfrm>
              <a:custGeom>
                <a:avLst/>
                <a:gdLst/>
                <a:ahLst/>
                <a:cxnLst/>
                <a:rect l="l" t="t" r="r" b="b"/>
                <a:pathLst>
                  <a:path w="9560" h="11069" extrusionOk="0">
                    <a:moveTo>
                      <a:pt x="3356" y="1"/>
                    </a:moveTo>
                    <a:cubicBezTo>
                      <a:pt x="2880" y="1"/>
                      <a:pt x="2397" y="116"/>
                      <a:pt x="1947" y="359"/>
                    </a:cubicBezTo>
                    <a:lnTo>
                      <a:pt x="1947" y="388"/>
                    </a:lnTo>
                    <a:cubicBezTo>
                      <a:pt x="516" y="1160"/>
                      <a:pt x="1" y="2935"/>
                      <a:pt x="774" y="4366"/>
                    </a:cubicBezTo>
                    <a:lnTo>
                      <a:pt x="3635" y="9546"/>
                    </a:lnTo>
                    <a:cubicBezTo>
                      <a:pt x="4180" y="10519"/>
                      <a:pt x="5175" y="11069"/>
                      <a:pt x="6206" y="11069"/>
                    </a:cubicBezTo>
                    <a:cubicBezTo>
                      <a:pt x="6691" y="11069"/>
                      <a:pt x="7184" y="10947"/>
                      <a:pt x="7642" y="10691"/>
                    </a:cubicBezTo>
                    <a:cubicBezTo>
                      <a:pt x="9044" y="9918"/>
                      <a:pt x="9560" y="8144"/>
                      <a:pt x="8787" y="6713"/>
                    </a:cubicBezTo>
                    <a:lnTo>
                      <a:pt x="5925" y="1533"/>
                    </a:lnTo>
                    <a:cubicBezTo>
                      <a:pt x="5395" y="551"/>
                      <a:pt x="4394" y="1"/>
                      <a:pt x="33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1" name="Google Shape;1811;p50"/>
              <p:cNvSpPr/>
              <p:nvPr/>
            </p:nvSpPr>
            <p:spPr>
              <a:xfrm>
                <a:off x="2227624" y="2483556"/>
                <a:ext cx="36978" cy="54249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57" extrusionOk="0">
                    <a:moveTo>
                      <a:pt x="58" y="1"/>
                    </a:moveTo>
                    <a:cubicBezTo>
                      <a:pt x="29" y="29"/>
                      <a:pt x="1" y="58"/>
                      <a:pt x="29" y="86"/>
                    </a:cubicBezTo>
                    <a:lnTo>
                      <a:pt x="373" y="716"/>
                    </a:lnTo>
                    <a:cubicBezTo>
                      <a:pt x="393" y="736"/>
                      <a:pt x="413" y="757"/>
                      <a:pt x="434" y="757"/>
                    </a:cubicBezTo>
                    <a:cubicBezTo>
                      <a:pt x="442" y="757"/>
                      <a:pt x="450" y="753"/>
                      <a:pt x="459" y="745"/>
                    </a:cubicBezTo>
                    <a:cubicBezTo>
                      <a:pt x="487" y="745"/>
                      <a:pt x="516" y="687"/>
                      <a:pt x="487" y="659"/>
                    </a:cubicBezTo>
                    <a:lnTo>
                      <a:pt x="144" y="29"/>
                    </a:lnTo>
                    <a:cubicBezTo>
                      <a:pt x="115" y="1"/>
                      <a:pt x="87" y="1"/>
                      <a:pt x="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2" name="Google Shape;1812;p50"/>
              <p:cNvSpPr/>
              <p:nvPr/>
            </p:nvSpPr>
            <p:spPr>
              <a:xfrm>
                <a:off x="1965121" y="2005706"/>
                <a:ext cx="229753" cy="406117"/>
              </a:xfrm>
              <a:custGeom>
                <a:avLst/>
                <a:gdLst/>
                <a:ahLst/>
                <a:cxnLst/>
                <a:rect l="l" t="t" r="r" b="b"/>
                <a:pathLst>
                  <a:path w="3206" h="5667" extrusionOk="0">
                    <a:moveTo>
                      <a:pt x="29" y="0"/>
                    </a:moveTo>
                    <a:cubicBezTo>
                      <a:pt x="1" y="29"/>
                      <a:pt x="1" y="86"/>
                      <a:pt x="29" y="115"/>
                    </a:cubicBezTo>
                    <a:lnTo>
                      <a:pt x="659" y="1202"/>
                    </a:lnTo>
                    <a:cubicBezTo>
                      <a:pt x="659" y="1223"/>
                      <a:pt x="673" y="1243"/>
                      <a:pt x="692" y="1243"/>
                    </a:cubicBezTo>
                    <a:cubicBezTo>
                      <a:pt x="699" y="1243"/>
                      <a:pt x="708" y="1239"/>
                      <a:pt x="716" y="1231"/>
                    </a:cubicBezTo>
                    <a:cubicBezTo>
                      <a:pt x="745" y="1231"/>
                      <a:pt x="773" y="1174"/>
                      <a:pt x="745" y="1145"/>
                    </a:cubicBezTo>
                    <a:lnTo>
                      <a:pt x="115" y="29"/>
                    </a:lnTo>
                    <a:cubicBezTo>
                      <a:pt x="86" y="0"/>
                      <a:pt x="58" y="0"/>
                      <a:pt x="29" y="0"/>
                    </a:cubicBezTo>
                    <a:close/>
                    <a:moveTo>
                      <a:pt x="1285" y="2221"/>
                    </a:moveTo>
                    <a:cubicBezTo>
                      <a:pt x="1277" y="2221"/>
                      <a:pt x="1268" y="2224"/>
                      <a:pt x="1260" y="2233"/>
                    </a:cubicBezTo>
                    <a:cubicBezTo>
                      <a:pt x="1231" y="2261"/>
                      <a:pt x="1231" y="2290"/>
                      <a:pt x="1231" y="2318"/>
                    </a:cubicBezTo>
                    <a:lnTo>
                      <a:pt x="1861" y="3435"/>
                    </a:lnTo>
                    <a:cubicBezTo>
                      <a:pt x="1861" y="3449"/>
                      <a:pt x="1868" y="3456"/>
                      <a:pt x="1879" y="3456"/>
                    </a:cubicBezTo>
                    <a:cubicBezTo>
                      <a:pt x="1889" y="3456"/>
                      <a:pt x="1904" y="3449"/>
                      <a:pt x="1918" y="3435"/>
                    </a:cubicBezTo>
                    <a:cubicBezTo>
                      <a:pt x="1947" y="3435"/>
                      <a:pt x="1975" y="3377"/>
                      <a:pt x="1947" y="3377"/>
                    </a:cubicBezTo>
                    <a:lnTo>
                      <a:pt x="1346" y="2261"/>
                    </a:lnTo>
                    <a:cubicBezTo>
                      <a:pt x="1325" y="2241"/>
                      <a:pt x="1305" y="2221"/>
                      <a:pt x="1285" y="2221"/>
                    </a:cubicBezTo>
                    <a:close/>
                    <a:moveTo>
                      <a:pt x="2530" y="4443"/>
                    </a:moveTo>
                    <a:cubicBezTo>
                      <a:pt x="2519" y="4443"/>
                      <a:pt x="2505" y="4451"/>
                      <a:pt x="2490" y="4465"/>
                    </a:cubicBezTo>
                    <a:cubicBezTo>
                      <a:pt x="2462" y="4465"/>
                      <a:pt x="2462" y="4493"/>
                      <a:pt x="2462" y="4522"/>
                    </a:cubicBezTo>
                    <a:lnTo>
                      <a:pt x="3063" y="5638"/>
                    </a:lnTo>
                    <a:cubicBezTo>
                      <a:pt x="3091" y="5667"/>
                      <a:pt x="3120" y="5667"/>
                      <a:pt x="3149" y="5667"/>
                    </a:cubicBezTo>
                    <a:cubicBezTo>
                      <a:pt x="3177" y="5638"/>
                      <a:pt x="3206" y="5610"/>
                      <a:pt x="3177" y="5581"/>
                    </a:cubicBezTo>
                    <a:lnTo>
                      <a:pt x="2548" y="4465"/>
                    </a:lnTo>
                    <a:cubicBezTo>
                      <a:pt x="2548" y="4451"/>
                      <a:pt x="2540" y="4443"/>
                      <a:pt x="2530" y="44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3" name="Google Shape;1813;p50"/>
              <p:cNvSpPr/>
              <p:nvPr/>
            </p:nvSpPr>
            <p:spPr>
              <a:xfrm>
                <a:off x="1897471" y="1881800"/>
                <a:ext cx="34900" cy="5424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757" extrusionOk="0">
                    <a:moveTo>
                      <a:pt x="54" y="0"/>
                    </a:moveTo>
                    <a:cubicBezTo>
                      <a:pt x="45" y="0"/>
                      <a:pt x="37" y="4"/>
                      <a:pt x="29" y="12"/>
                    </a:cubicBezTo>
                    <a:cubicBezTo>
                      <a:pt x="0" y="12"/>
                      <a:pt x="0" y="69"/>
                      <a:pt x="0" y="98"/>
                    </a:cubicBezTo>
                    <a:lnTo>
                      <a:pt x="372" y="728"/>
                    </a:lnTo>
                    <a:cubicBezTo>
                      <a:pt x="372" y="756"/>
                      <a:pt x="401" y="756"/>
                      <a:pt x="458" y="756"/>
                    </a:cubicBezTo>
                    <a:cubicBezTo>
                      <a:pt x="458" y="728"/>
                      <a:pt x="487" y="699"/>
                      <a:pt x="458" y="670"/>
                    </a:cubicBezTo>
                    <a:lnTo>
                      <a:pt x="115" y="41"/>
                    </a:lnTo>
                    <a:cubicBezTo>
                      <a:pt x="94" y="21"/>
                      <a:pt x="74" y="0"/>
                      <a:pt x="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4" name="Google Shape;1814;p50"/>
              <p:cNvSpPr/>
              <p:nvPr/>
            </p:nvSpPr>
            <p:spPr>
              <a:xfrm>
                <a:off x="2068245" y="2483126"/>
                <a:ext cx="141034" cy="111580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1557" extrusionOk="0">
                    <a:moveTo>
                      <a:pt x="960" y="1"/>
                    </a:moveTo>
                    <a:cubicBezTo>
                      <a:pt x="392" y="1"/>
                      <a:pt x="1" y="621"/>
                      <a:pt x="279" y="1151"/>
                    </a:cubicBezTo>
                    <a:cubicBezTo>
                      <a:pt x="417" y="1409"/>
                      <a:pt x="693" y="1557"/>
                      <a:pt x="983" y="1557"/>
                    </a:cubicBezTo>
                    <a:cubicBezTo>
                      <a:pt x="1112" y="1557"/>
                      <a:pt x="1243" y="1528"/>
                      <a:pt x="1366" y="1466"/>
                    </a:cubicBezTo>
                    <a:cubicBezTo>
                      <a:pt x="1967" y="1123"/>
                      <a:pt x="1853" y="207"/>
                      <a:pt x="1194" y="35"/>
                    </a:cubicBezTo>
                    <a:cubicBezTo>
                      <a:pt x="1114" y="12"/>
                      <a:pt x="1036" y="1"/>
                      <a:pt x="9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5" name="Google Shape;1815;p50"/>
              <p:cNvSpPr/>
              <p:nvPr/>
            </p:nvSpPr>
            <p:spPr>
              <a:xfrm>
                <a:off x="2079997" y="2492658"/>
                <a:ext cx="110433" cy="91729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280" extrusionOk="0">
                    <a:moveTo>
                      <a:pt x="807" y="0"/>
                    </a:moveTo>
                    <a:cubicBezTo>
                      <a:pt x="710" y="0"/>
                      <a:pt x="611" y="23"/>
                      <a:pt x="515" y="74"/>
                    </a:cubicBezTo>
                    <a:cubicBezTo>
                      <a:pt x="0" y="331"/>
                      <a:pt x="86" y="1076"/>
                      <a:pt x="630" y="1247"/>
                    </a:cubicBezTo>
                    <a:cubicBezTo>
                      <a:pt x="690" y="1269"/>
                      <a:pt x="753" y="1280"/>
                      <a:pt x="815" y="1280"/>
                    </a:cubicBezTo>
                    <a:cubicBezTo>
                      <a:pt x="1077" y="1280"/>
                      <a:pt x="1333" y="1096"/>
                      <a:pt x="1403" y="818"/>
                    </a:cubicBezTo>
                    <a:cubicBezTo>
                      <a:pt x="1540" y="381"/>
                      <a:pt x="1199" y="0"/>
                      <a:pt x="8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6" name="Google Shape;1816;p50"/>
              <p:cNvSpPr/>
              <p:nvPr/>
            </p:nvSpPr>
            <p:spPr>
              <a:xfrm>
                <a:off x="2110741" y="2512293"/>
                <a:ext cx="55468" cy="5338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745" extrusionOk="0">
                    <a:moveTo>
                      <a:pt x="115" y="0"/>
                    </a:moveTo>
                    <a:lnTo>
                      <a:pt x="0" y="143"/>
                    </a:lnTo>
                    <a:lnTo>
                      <a:pt x="630" y="744"/>
                    </a:lnTo>
                    <a:lnTo>
                      <a:pt x="773" y="601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7" name="Google Shape;1817;p50"/>
              <p:cNvSpPr/>
              <p:nvPr/>
            </p:nvSpPr>
            <p:spPr>
              <a:xfrm>
                <a:off x="1997943" y="2344315"/>
                <a:ext cx="132362" cy="112512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570" extrusionOk="0">
                    <a:moveTo>
                      <a:pt x="871" y="0"/>
                    </a:moveTo>
                    <a:cubicBezTo>
                      <a:pt x="563" y="0"/>
                      <a:pt x="262" y="173"/>
                      <a:pt x="144" y="513"/>
                    </a:cubicBezTo>
                    <a:cubicBezTo>
                      <a:pt x="0" y="913"/>
                      <a:pt x="201" y="1371"/>
                      <a:pt x="630" y="1514"/>
                    </a:cubicBezTo>
                    <a:cubicBezTo>
                      <a:pt x="727" y="1552"/>
                      <a:pt x="824" y="1570"/>
                      <a:pt x="916" y="1570"/>
                    </a:cubicBezTo>
                    <a:cubicBezTo>
                      <a:pt x="1447" y="1570"/>
                      <a:pt x="1847" y="992"/>
                      <a:pt x="1603" y="455"/>
                    </a:cubicBezTo>
                    <a:cubicBezTo>
                      <a:pt x="1451" y="151"/>
                      <a:pt x="1158" y="0"/>
                      <a:pt x="8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8" name="Google Shape;1818;p50"/>
              <p:cNvSpPr/>
              <p:nvPr/>
            </p:nvSpPr>
            <p:spPr>
              <a:xfrm>
                <a:off x="2004464" y="2355422"/>
                <a:ext cx="112512" cy="91156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272" extrusionOk="0">
                    <a:moveTo>
                      <a:pt x="774" y="0"/>
                    </a:moveTo>
                    <a:cubicBezTo>
                      <a:pt x="348" y="0"/>
                      <a:pt x="0" y="461"/>
                      <a:pt x="196" y="901"/>
                    </a:cubicBezTo>
                    <a:cubicBezTo>
                      <a:pt x="301" y="1133"/>
                      <a:pt x="530" y="1272"/>
                      <a:pt x="781" y="1272"/>
                    </a:cubicBezTo>
                    <a:cubicBezTo>
                      <a:pt x="871" y="1272"/>
                      <a:pt x="964" y="1254"/>
                      <a:pt x="1054" y="1216"/>
                    </a:cubicBezTo>
                    <a:cubicBezTo>
                      <a:pt x="1569" y="987"/>
                      <a:pt x="1541" y="243"/>
                      <a:pt x="997" y="43"/>
                    </a:cubicBezTo>
                    <a:cubicBezTo>
                      <a:pt x="922" y="14"/>
                      <a:pt x="847" y="0"/>
                      <a:pt x="7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9" name="Google Shape;1819;p50"/>
              <p:cNvSpPr/>
              <p:nvPr/>
            </p:nvSpPr>
            <p:spPr>
              <a:xfrm>
                <a:off x="2051290" y="2369755"/>
                <a:ext cx="14404" cy="61631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60" extrusionOk="0">
                    <a:moveTo>
                      <a:pt x="1" y="1"/>
                    </a:moveTo>
                    <a:lnTo>
                      <a:pt x="1" y="859"/>
                    </a:lnTo>
                    <a:lnTo>
                      <a:pt x="201" y="859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0" name="Google Shape;1820;p50"/>
              <p:cNvSpPr/>
              <p:nvPr/>
            </p:nvSpPr>
            <p:spPr>
              <a:xfrm>
                <a:off x="1924129" y="2206435"/>
                <a:ext cx="125124" cy="11208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64" extrusionOk="0">
                    <a:moveTo>
                      <a:pt x="888" y="1"/>
                    </a:moveTo>
                    <a:cubicBezTo>
                      <a:pt x="556" y="1"/>
                      <a:pt x="231" y="199"/>
                      <a:pt x="115" y="548"/>
                    </a:cubicBezTo>
                    <a:cubicBezTo>
                      <a:pt x="0" y="948"/>
                      <a:pt x="229" y="1406"/>
                      <a:pt x="630" y="1521"/>
                    </a:cubicBezTo>
                    <a:cubicBezTo>
                      <a:pt x="711" y="1550"/>
                      <a:pt x="795" y="1564"/>
                      <a:pt x="878" y="1564"/>
                    </a:cubicBezTo>
                    <a:cubicBezTo>
                      <a:pt x="1203" y="1564"/>
                      <a:pt x="1512" y="1353"/>
                      <a:pt x="1603" y="1034"/>
                    </a:cubicBezTo>
                    <a:cubicBezTo>
                      <a:pt x="1746" y="605"/>
                      <a:pt x="1517" y="176"/>
                      <a:pt x="1116" y="33"/>
                    </a:cubicBezTo>
                    <a:cubicBezTo>
                      <a:pt x="1042" y="11"/>
                      <a:pt x="965" y="1"/>
                      <a:pt x="8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1" name="Google Shape;1821;p50"/>
              <p:cNvSpPr/>
              <p:nvPr/>
            </p:nvSpPr>
            <p:spPr>
              <a:xfrm>
                <a:off x="1932586" y="2215966"/>
                <a:ext cx="104414" cy="92159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286" extrusionOk="0">
                    <a:moveTo>
                      <a:pt x="746" y="0"/>
                    </a:moveTo>
                    <a:cubicBezTo>
                      <a:pt x="350" y="0"/>
                      <a:pt x="1" y="403"/>
                      <a:pt x="140" y="844"/>
                    </a:cubicBezTo>
                    <a:cubicBezTo>
                      <a:pt x="231" y="1134"/>
                      <a:pt x="478" y="1286"/>
                      <a:pt x="731" y="1286"/>
                    </a:cubicBezTo>
                    <a:cubicBezTo>
                      <a:pt x="953" y="1286"/>
                      <a:pt x="1180" y="1170"/>
                      <a:pt x="1313" y="930"/>
                    </a:cubicBezTo>
                    <a:cubicBezTo>
                      <a:pt x="1456" y="615"/>
                      <a:pt x="1342" y="243"/>
                      <a:pt x="1027" y="71"/>
                    </a:cubicBezTo>
                    <a:cubicBezTo>
                      <a:pt x="935" y="22"/>
                      <a:pt x="839" y="0"/>
                      <a:pt x="7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2" name="Google Shape;1822;p50"/>
              <p:cNvSpPr/>
              <p:nvPr/>
            </p:nvSpPr>
            <p:spPr>
              <a:xfrm>
                <a:off x="1956951" y="2237465"/>
                <a:ext cx="57474" cy="49304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88" extrusionOk="0">
                    <a:moveTo>
                      <a:pt x="687" y="0"/>
                    </a:moveTo>
                    <a:lnTo>
                      <a:pt x="0" y="544"/>
                    </a:lnTo>
                    <a:lnTo>
                      <a:pt x="115" y="687"/>
                    </a:lnTo>
                    <a:lnTo>
                      <a:pt x="801" y="172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3" name="Google Shape;1823;p50"/>
              <p:cNvSpPr/>
              <p:nvPr/>
            </p:nvSpPr>
            <p:spPr>
              <a:xfrm>
                <a:off x="1849958" y="2068841"/>
                <a:ext cx="133724" cy="112583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1571" extrusionOk="0">
                    <a:moveTo>
                      <a:pt x="798" y="0"/>
                    </a:moveTo>
                    <a:cubicBezTo>
                      <a:pt x="410" y="0"/>
                      <a:pt x="89" y="324"/>
                      <a:pt x="62" y="722"/>
                    </a:cubicBezTo>
                    <a:cubicBezTo>
                      <a:pt x="1" y="1211"/>
                      <a:pt x="405" y="1570"/>
                      <a:pt x="828" y="1570"/>
                    </a:cubicBezTo>
                    <a:cubicBezTo>
                      <a:pt x="999" y="1570"/>
                      <a:pt x="1173" y="1512"/>
                      <a:pt x="1321" y="1380"/>
                    </a:cubicBezTo>
                    <a:cubicBezTo>
                      <a:pt x="1865" y="922"/>
                      <a:pt x="1579" y="64"/>
                      <a:pt x="892" y="6"/>
                    </a:cubicBezTo>
                    <a:cubicBezTo>
                      <a:pt x="860" y="2"/>
                      <a:pt x="829" y="0"/>
                      <a:pt x="7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4" name="Google Shape;1824;p50"/>
              <p:cNvSpPr/>
              <p:nvPr/>
            </p:nvSpPr>
            <p:spPr>
              <a:xfrm>
                <a:off x="1858486" y="2079017"/>
                <a:ext cx="99397" cy="90941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269" extrusionOk="0">
                    <a:moveTo>
                      <a:pt x="709" y="1"/>
                    </a:moveTo>
                    <a:cubicBezTo>
                      <a:pt x="574" y="1"/>
                      <a:pt x="435" y="46"/>
                      <a:pt x="315" y="151"/>
                    </a:cubicBezTo>
                    <a:cubicBezTo>
                      <a:pt x="29" y="351"/>
                      <a:pt x="0" y="752"/>
                      <a:pt x="229" y="1038"/>
                    </a:cubicBezTo>
                    <a:cubicBezTo>
                      <a:pt x="356" y="1196"/>
                      <a:pt x="533" y="1269"/>
                      <a:pt x="709" y="1269"/>
                    </a:cubicBezTo>
                    <a:cubicBezTo>
                      <a:pt x="1011" y="1269"/>
                      <a:pt x="1309" y="1056"/>
                      <a:pt x="1345" y="694"/>
                    </a:cubicBezTo>
                    <a:cubicBezTo>
                      <a:pt x="1387" y="303"/>
                      <a:pt x="1057" y="1"/>
                      <a:pt x="7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5" name="Google Shape;1825;p50"/>
              <p:cNvSpPr/>
              <p:nvPr/>
            </p:nvSpPr>
            <p:spPr>
              <a:xfrm>
                <a:off x="1876903" y="2110262"/>
                <a:ext cx="63709" cy="2880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402" extrusionOk="0">
                    <a:moveTo>
                      <a:pt x="831" y="1"/>
                    </a:moveTo>
                    <a:lnTo>
                      <a:pt x="1" y="201"/>
                    </a:lnTo>
                    <a:lnTo>
                      <a:pt x="58" y="402"/>
                    </a:lnTo>
                    <a:lnTo>
                      <a:pt x="888" y="201"/>
                    </a:lnTo>
                    <a:lnTo>
                      <a:pt x="8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6" name="Google Shape;1826;p50"/>
              <p:cNvSpPr/>
              <p:nvPr/>
            </p:nvSpPr>
            <p:spPr>
              <a:xfrm>
                <a:off x="1776431" y="1929814"/>
                <a:ext cx="112870" cy="112870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1575" extrusionOk="0">
                    <a:moveTo>
                      <a:pt x="802" y="0"/>
                    </a:moveTo>
                    <a:cubicBezTo>
                      <a:pt x="373" y="0"/>
                      <a:pt x="1" y="372"/>
                      <a:pt x="1" y="802"/>
                    </a:cubicBezTo>
                    <a:cubicBezTo>
                      <a:pt x="1" y="1231"/>
                      <a:pt x="373" y="1574"/>
                      <a:pt x="802" y="1574"/>
                    </a:cubicBezTo>
                    <a:cubicBezTo>
                      <a:pt x="1231" y="1574"/>
                      <a:pt x="1575" y="1231"/>
                      <a:pt x="1575" y="802"/>
                    </a:cubicBezTo>
                    <a:cubicBezTo>
                      <a:pt x="1575" y="372"/>
                      <a:pt x="1231" y="0"/>
                      <a:pt x="8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7" name="Google Shape;1827;p50"/>
              <p:cNvSpPr/>
              <p:nvPr/>
            </p:nvSpPr>
            <p:spPr>
              <a:xfrm>
                <a:off x="1772346" y="1941567"/>
                <a:ext cx="109645" cy="90439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262" extrusionOk="0">
                    <a:moveTo>
                      <a:pt x="876" y="0"/>
                    </a:moveTo>
                    <a:cubicBezTo>
                      <a:pt x="843" y="0"/>
                      <a:pt x="808" y="3"/>
                      <a:pt x="773" y="8"/>
                    </a:cubicBezTo>
                    <a:cubicBezTo>
                      <a:pt x="229" y="37"/>
                      <a:pt x="0" y="752"/>
                      <a:pt x="458" y="1124"/>
                    </a:cubicBezTo>
                    <a:cubicBezTo>
                      <a:pt x="576" y="1219"/>
                      <a:pt x="712" y="1261"/>
                      <a:pt x="845" y="1261"/>
                    </a:cubicBezTo>
                    <a:cubicBezTo>
                      <a:pt x="1196" y="1261"/>
                      <a:pt x="1530" y="967"/>
                      <a:pt x="1489" y="552"/>
                    </a:cubicBezTo>
                    <a:cubicBezTo>
                      <a:pt x="1463" y="241"/>
                      <a:pt x="1202" y="0"/>
                      <a:pt x="8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8" name="Google Shape;1828;p50"/>
              <p:cNvSpPr/>
              <p:nvPr/>
            </p:nvSpPr>
            <p:spPr>
              <a:xfrm>
                <a:off x="1815416" y="1956473"/>
                <a:ext cx="34900" cy="63637"/>
              </a:xfrm>
              <a:custGeom>
                <a:avLst/>
                <a:gdLst/>
                <a:ahLst/>
                <a:cxnLst/>
                <a:rect l="l" t="t" r="r" b="b"/>
                <a:pathLst>
                  <a:path w="487" h="888" extrusionOk="0">
                    <a:moveTo>
                      <a:pt x="287" y="0"/>
                    </a:moveTo>
                    <a:lnTo>
                      <a:pt x="0" y="802"/>
                    </a:lnTo>
                    <a:lnTo>
                      <a:pt x="201" y="888"/>
                    </a:lnTo>
                    <a:lnTo>
                      <a:pt x="487" y="58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9" name="Google Shape;1829;p50"/>
              <p:cNvSpPr/>
              <p:nvPr/>
            </p:nvSpPr>
            <p:spPr>
              <a:xfrm>
                <a:off x="1958958" y="1824971"/>
                <a:ext cx="128564" cy="112512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570" extrusionOk="0">
                    <a:moveTo>
                      <a:pt x="872" y="1"/>
                    </a:moveTo>
                    <a:cubicBezTo>
                      <a:pt x="754" y="1"/>
                      <a:pt x="633" y="28"/>
                      <a:pt x="516" y="90"/>
                    </a:cubicBezTo>
                    <a:cubicBezTo>
                      <a:pt x="115" y="319"/>
                      <a:pt x="1" y="805"/>
                      <a:pt x="201" y="1177"/>
                    </a:cubicBezTo>
                    <a:cubicBezTo>
                      <a:pt x="353" y="1444"/>
                      <a:pt x="618" y="1570"/>
                      <a:pt x="881" y="1570"/>
                    </a:cubicBezTo>
                    <a:cubicBezTo>
                      <a:pt x="1211" y="1570"/>
                      <a:pt x="1536" y="1372"/>
                      <a:pt x="1632" y="1005"/>
                    </a:cubicBezTo>
                    <a:cubicBezTo>
                      <a:pt x="1793" y="475"/>
                      <a:pt x="1360" y="1"/>
                      <a:pt x="8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0" name="Google Shape;1830;p50"/>
              <p:cNvSpPr/>
              <p:nvPr/>
            </p:nvSpPr>
            <p:spPr>
              <a:xfrm>
                <a:off x="1971284" y="1836365"/>
                <a:ext cx="104629" cy="91729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280" extrusionOk="0">
                    <a:moveTo>
                      <a:pt x="718" y="0"/>
                    </a:moveTo>
                    <a:cubicBezTo>
                      <a:pt x="487" y="0"/>
                      <a:pt x="265" y="137"/>
                      <a:pt x="143" y="360"/>
                    </a:cubicBezTo>
                    <a:cubicBezTo>
                      <a:pt x="0" y="675"/>
                      <a:pt x="115" y="1047"/>
                      <a:pt x="430" y="1219"/>
                    </a:cubicBezTo>
                    <a:cubicBezTo>
                      <a:pt x="520" y="1260"/>
                      <a:pt x="617" y="1279"/>
                      <a:pt x="714" y="1279"/>
                    </a:cubicBezTo>
                    <a:cubicBezTo>
                      <a:pt x="953" y="1279"/>
                      <a:pt x="1186" y="1157"/>
                      <a:pt x="1288" y="932"/>
                    </a:cubicBezTo>
                    <a:cubicBezTo>
                      <a:pt x="1460" y="618"/>
                      <a:pt x="1317" y="217"/>
                      <a:pt x="1002" y="74"/>
                    </a:cubicBezTo>
                    <a:cubicBezTo>
                      <a:pt x="910" y="24"/>
                      <a:pt x="813" y="0"/>
                      <a:pt x="7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1" name="Google Shape;1831;p50"/>
              <p:cNvSpPr/>
              <p:nvPr/>
            </p:nvSpPr>
            <p:spPr>
              <a:xfrm>
                <a:off x="2034849" y="1963998"/>
                <a:ext cx="127203" cy="112153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565" extrusionOk="0">
                    <a:moveTo>
                      <a:pt x="893" y="1"/>
                    </a:moveTo>
                    <a:cubicBezTo>
                      <a:pt x="786" y="1"/>
                      <a:pt x="678" y="22"/>
                      <a:pt x="573" y="67"/>
                    </a:cubicBezTo>
                    <a:cubicBezTo>
                      <a:pt x="172" y="239"/>
                      <a:pt x="1" y="697"/>
                      <a:pt x="172" y="1097"/>
                    </a:cubicBezTo>
                    <a:cubicBezTo>
                      <a:pt x="299" y="1393"/>
                      <a:pt x="582" y="1564"/>
                      <a:pt x="883" y="1564"/>
                    </a:cubicBezTo>
                    <a:cubicBezTo>
                      <a:pt x="989" y="1564"/>
                      <a:pt x="1098" y="1543"/>
                      <a:pt x="1203" y="1498"/>
                    </a:cubicBezTo>
                    <a:cubicBezTo>
                      <a:pt x="1603" y="1326"/>
                      <a:pt x="1775" y="868"/>
                      <a:pt x="1603" y="468"/>
                    </a:cubicBezTo>
                    <a:cubicBezTo>
                      <a:pt x="1476" y="172"/>
                      <a:pt x="1193" y="1"/>
                      <a:pt x="8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2" name="Google Shape;1832;p50"/>
              <p:cNvSpPr/>
              <p:nvPr/>
            </p:nvSpPr>
            <p:spPr>
              <a:xfrm>
                <a:off x="2047176" y="1974317"/>
                <a:ext cx="102622" cy="91514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277" extrusionOk="0">
                    <a:moveTo>
                      <a:pt x="732" y="0"/>
                    </a:moveTo>
                    <a:cubicBezTo>
                      <a:pt x="611" y="0"/>
                      <a:pt x="486" y="38"/>
                      <a:pt x="372" y="123"/>
                    </a:cubicBezTo>
                    <a:cubicBezTo>
                      <a:pt x="86" y="295"/>
                      <a:pt x="0" y="696"/>
                      <a:pt x="201" y="982"/>
                    </a:cubicBezTo>
                    <a:cubicBezTo>
                      <a:pt x="331" y="1183"/>
                      <a:pt x="530" y="1277"/>
                      <a:pt x="726" y="1277"/>
                    </a:cubicBezTo>
                    <a:cubicBezTo>
                      <a:pt x="1004" y="1277"/>
                      <a:pt x="1278" y="1089"/>
                      <a:pt x="1345" y="753"/>
                    </a:cubicBezTo>
                    <a:cubicBezTo>
                      <a:pt x="1431" y="344"/>
                      <a:pt x="1097" y="0"/>
                      <a:pt x="7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3" name="Google Shape;1833;p50"/>
              <p:cNvSpPr/>
              <p:nvPr/>
            </p:nvSpPr>
            <p:spPr>
              <a:xfrm>
                <a:off x="2069750" y="1997464"/>
                <a:ext cx="59552" cy="4522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631" extrusionOk="0">
                    <a:moveTo>
                      <a:pt x="86" y="1"/>
                    </a:moveTo>
                    <a:lnTo>
                      <a:pt x="0" y="173"/>
                    </a:lnTo>
                    <a:lnTo>
                      <a:pt x="716" y="630"/>
                    </a:lnTo>
                    <a:lnTo>
                      <a:pt x="830" y="459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4" name="Google Shape;1834;p50"/>
              <p:cNvSpPr/>
              <p:nvPr/>
            </p:nvSpPr>
            <p:spPr>
              <a:xfrm>
                <a:off x="2100493" y="2102093"/>
                <a:ext cx="148702" cy="113085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1578" extrusionOk="0">
                    <a:moveTo>
                      <a:pt x="1052" y="1"/>
                    </a:moveTo>
                    <a:cubicBezTo>
                      <a:pt x="874" y="1"/>
                      <a:pt x="695" y="59"/>
                      <a:pt x="544" y="172"/>
                    </a:cubicBezTo>
                    <a:cubicBezTo>
                      <a:pt x="0" y="601"/>
                      <a:pt x="258" y="1489"/>
                      <a:pt x="945" y="1574"/>
                    </a:cubicBezTo>
                    <a:cubicBezTo>
                      <a:pt x="969" y="1576"/>
                      <a:pt x="993" y="1577"/>
                      <a:pt x="1017" y="1577"/>
                    </a:cubicBezTo>
                    <a:cubicBezTo>
                      <a:pt x="1689" y="1577"/>
                      <a:pt x="2075" y="812"/>
                      <a:pt x="1660" y="287"/>
                    </a:cubicBezTo>
                    <a:cubicBezTo>
                      <a:pt x="1500" y="94"/>
                      <a:pt x="1277" y="1"/>
                      <a:pt x="10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5" name="Google Shape;1835;p50"/>
              <p:cNvSpPr/>
              <p:nvPr/>
            </p:nvSpPr>
            <p:spPr>
              <a:xfrm>
                <a:off x="2113894" y="2112054"/>
                <a:ext cx="107638" cy="92159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286" extrusionOk="0">
                    <a:moveTo>
                      <a:pt x="832" y="1"/>
                    </a:moveTo>
                    <a:cubicBezTo>
                      <a:pt x="302" y="1"/>
                      <a:pt x="0" y="624"/>
                      <a:pt x="357" y="1063"/>
                    </a:cubicBezTo>
                    <a:cubicBezTo>
                      <a:pt x="490" y="1216"/>
                      <a:pt x="666" y="1286"/>
                      <a:pt x="839" y="1286"/>
                    </a:cubicBezTo>
                    <a:cubicBezTo>
                      <a:pt x="1152" y="1286"/>
                      <a:pt x="1455" y="1060"/>
                      <a:pt x="1473" y="691"/>
                    </a:cubicBezTo>
                    <a:cubicBezTo>
                      <a:pt x="1502" y="348"/>
                      <a:pt x="1244" y="33"/>
                      <a:pt x="901" y="4"/>
                    </a:cubicBezTo>
                    <a:cubicBezTo>
                      <a:pt x="877" y="2"/>
                      <a:pt x="854" y="1"/>
                      <a:pt x="8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6" name="Google Shape;1836;p50"/>
              <p:cNvSpPr/>
              <p:nvPr/>
            </p:nvSpPr>
            <p:spPr>
              <a:xfrm>
                <a:off x="2143563" y="2141078"/>
                <a:ext cx="63637" cy="34900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87" extrusionOk="0">
                    <a:moveTo>
                      <a:pt x="830" y="0"/>
                    </a:moveTo>
                    <a:lnTo>
                      <a:pt x="0" y="286"/>
                    </a:lnTo>
                    <a:lnTo>
                      <a:pt x="86" y="487"/>
                    </a:lnTo>
                    <a:lnTo>
                      <a:pt x="888" y="172"/>
                    </a:lnTo>
                    <a:lnTo>
                      <a:pt x="8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7" name="Google Shape;1837;p50"/>
              <p:cNvSpPr/>
              <p:nvPr/>
            </p:nvSpPr>
            <p:spPr>
              <a:xfrm>
                <a:off x="2186633" y="2239256"/>
                <a:ext cx="127203" cy="112870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575" extrusionOk="0">
                    <a:moveTo>
                      <a:pt x="875" y="0"/>
                    </a:moveTo>
                    <a:cubicBezTo>
                      <a:pt x="612" y="0"/>
                      <a:pt x="360" y="134"/>
                      <a:pt x="229" y="376"/>
                    </a:cubicBezTo>
                    <a:cubicBezTo>
                      <a:pt x="0" y="748"/>
                      <a:pt x="115" y="1234"/>
                      <a:pt x="487" y="1463"/>
                    </a:cubicBezTo>
                    <a:cubicBezTo>
                      <a:pt x="611" y="1540"/>
                      <a:pt x="748" y="1575"/>
                      <a:pt x="882" y="1575"/>
                    </a:cubicBezTo>
                    <a:cubicBezTo>
                      <a:pt x="1152" y="1575"/>
                      <a:pt x="1412" y="1435"/>
                      <a:pt x="1546" y="1206"/>
                    </a:cubicBezTo>
                    <a:cubicBezTo>
                      <a:pt x="1775" y="834"/>
                      <a:pt x="1660" y="347"/>
                      <a:pt x="1288" y="118"/>
                    </a:cubicBezTo>
                    <a:cubicBezTo>
                      <a:pt x="1159" y="39"/>
                      <a:pt x="1015" y="0"/>
                      <a:pt x="8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8" name="Google Shape;1838;p50"/>
              <p:cNvSpPr/>
              <p:nvPr/>
            </p:nvSpPr>
            <p:spPr>
              <a:xfrm>
                <a:off x="2197167" y="2250794"/>
                <a:ext cx="110505" cy="91586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278" extrusionOk="0">
                    <a:moveTo>
                      <a:pt x="736" y="1"/>
                    </a:moveTo>
                    <a:cubicBezTo>
                      <a:pt x="331" y="1"/>
                      <a:pt x="0" y="404"/>
                      <a:pt x="140" y="845"/>
                    </a:cubicBezTo>
                    <a:cubicBezTo>
                      <a:pt x="232" y="1098"/>
                      <a:pt x="492" y="1278"/>
                      <a:pt x="754" y="1278"/>
                    </a:cubicBezTo>
                    <a:cubicBezTo>
                      <a:pt x="817" y="1278"/>
                      <a:pt x="880" y="1267"/>
                      <a:pt x="941" y="1245"/>
                    </a:cubicBezTo>
                    <a:cubicBezTo>
                      <a:pt x="1485" y="1045"/>
                      <a:pt x="1542" y="329"/>
                      <a:pt x="1027" y="72"/>
                    </a:cubicBezTo>
                    <a:cubicBezTo>
                      <a:pt x="929" y="23"/>
                      <a:pt x="830" y="1"/>
                      <a:pt x="7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9" name="Google Shape;1839;p50"/>
              <p:cNvSpPr/>
              <p:nvPr/>
            </p:nvSpPr>
            <p:spPr>
              <a:xfrm>
                <a:off x="2223539" y="2270286"/>
                <a:ext cx="55468" cy="5131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716" extrusionOk="0">
                    <a:moveTo>
                      <a:pt x="630" y="0"/>
                    </a:moveTo>
                    <a:lnTo>
                      <a:pt x="1" y="573"/>
                    </a:lnTo>
                    <a:lnTo>
                      <a:pt x="144" y="716"/>
                    </a:lnTo>
                    <a:lnTo>
                      <a:pt x="773" y="115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0" name="Google Shape;1840;p50"/>
              <p:cNvSpPr/>
              <p:nvPr/>
            </p:nvSpPr>
            <p:spPr>
              <a:xfrm>
                <a:off x="2252276" y="2378498"/>
                <a:ext cx="134226" cy="111723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1559" extrusionOk="0">
                    <a:moveTo>
                      <a:pt x="1074" y="0"/>
                    </a:moveTo>
                    <a:cubicBezTo>
                      <a:pt x="1041" y="0"/>
                      <a:pt x="1007" y="2"/>
                      <a:pt x="973" y="7"/>
                    </a:cubicBezTo>
                    <a:cubicBezTo>
                      <a:pt x="258" y="64"/>
                      <a:pt x="0" y="923"/>
                      <a:pt x="544" y="1381"/>
                    </a:cubicBezTo>
                    <a:cubicBezTo>
                      <a:pt x="691" y="1503"/>
                      <a:pt x="864" y="1558"/>
                      <a:pt x="1034" y="1558"/>
                    </a:cubicBezTo>
                    <a:cubicBezTo>
                      <a:pt x="1460" y="1558"/>
                      <a:pt x="1873" y="1213"/>
                      <a:pt x="1832" y="722"/>
                    </a:cubicBezTo>
                    <a:cubicBezTo>
                      <a:pt x="1779" y="301"/>
                      <a:pt x="1459" y="0"/>
                      <a:pt x="10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1" name="Google Shape;1841;p50"/>
              <p:cNvSpPr/>
              <p:nvPr/>
            </p:nvSpPr>
            <p:spPr>
              <a:xfrm>
                <a:off x="2259801" y="2387169"/>
                <a:ext cx="134727" cy="94381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317" extrusionOk="0">
                    <a:moveTo>
                      <a:pt x="938" y="1"/>
                    </a:moveTo>
                    <a:cubicBezTo>
                      <a:pt x="413" y="1"/>
                      <a:pt x="0" y="736"/>
                      <a:pt x="553" y="1174"/>
                    </a:cubicBezTo>
                    <a:cubicBezTo>
                      <a:pt x="681" y="1274"/>
                      <a:pt x="815" y="1317"/>
                      <a:pt x="942" y="1317"/>
                    </a:cubicBezTo>
                    <a:cubicBezTo>
                      <a:pt x="1467" y="1317"/>
                      <a:pt x="1879" y="582"/>
                      <a:pt x="1326" y="144"/>
                    </a:cubicBezTo>
                    <a:cubicBezTo>
                      <a:pt x="1198" y="43"/>
                      <a:pt x="1065" y="1"/>
                      <a:pt x="9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2" name="Google Shape;1842;p50"/>
              <p:cNvSpPr/>
              <p:nvPr/>
            </p:nvSpPr>
            <p:spPr>
              <a:xfrm>
                <a:off x="2295346" y="2419991"/>
                <a:ext cx="63637" cy="28809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02" extrusionOk="0">
                    <a:moveTo>
                      <a:pt x="29" y="0"/>
                    </a:moveTo>
                    <a:lnTo>
                      <a:pt x="0" y="201"/>
                    </a:lnTo>
                    <a:lnTo>
                      <a:pt x="830" y="401"/>
                    </a:lnTo>
                    <a:lnTo>
                      <a:pt x="887" y="20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3" name="Google Shape;1843;p50"/>
              <p:cNvSpPr/>
              <p:nvPr/>
            </p:nvSpPr>
            <p:spPr>
              <a:xfrm>
                <a:off x="2260446" y="2536874"/>
                <a:ext cx="72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5990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4" name="Google Shape;1844;p50"/>
              <p:cNvSpPr/>
              <p:nvPr/>
            </p:nvSpPr>
            <p:spPr>
              <a:xfrm rot="-5604720">
                <a:off x="991451" y="2753866"/>
                <a:ext cx="153858" cy="143611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2004" extrusionOk="0">
                    <a:moveTo>
                      <a:pt x="487" y="0"/>
                    </a:moveTo>
                    <a:lnTo>
                      <a:pt x="0" y="544"/>
                    </a:lnTo>
                    <a:lnTo>
                      <a:pt x="1631" y="2004"/>
                    </a:lnTo>
                    <a:lnTo>
                      <a:pt x="2147" y="1431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5" name="Google Shape;1845;p50"/>
              <p:cNvSpPr/>
              <p:nvPr/>
            </p:nvSpPr>
            <p:spPr>
              <a:xfrm rot="-5604720">
                <a:off x="1036686" y="2566449"/>
                <a:ext cx="326134" cy="342545"/>
              </a:xfrm>
              <a:custGeom>
                <a:avLst/>
                <a:gdLst/>
                <a:ahLst/>
                <a:cxnLst/>
                <a:rect l="l" t="t" r="r" b="b"/>
                <a:pathLst>
                  <a:path w="4551" h="4780" extrusionOk="0">
                    <a:moveTo>
                      <a:pt x="2089" y="0"/>
                    </a:moveTo>
                    <a:lnTo>
                      <a:pt x="1946" y="258"/>
                    </a:lnTo>
                    <a:cubicBezTo>
                      <a:pt x="1689" y="659"/>
                      <a:pt x="1460" y="1088"/>
                      <a:pt x="1260" y="1517"/>
                    </a:cubicBezTo>
                    <a:cubicBezTo>
                      <a:pt x="1145" y="1775"/>
                      <a:pt x="1059" y="2061"/>
                      <a:pt x="1031" y="2319"/>
                    </a:cubicBezTo>
                    <a:cubicBezTo>
                      <a:pt x="973" y="2948"/>
                      <a:pt x="401" y="3807"/>
                      <a:pt x="86" y="4236"/>
                    </a:cubicBezTo>
                    <a:cubicBezTo>
                      <a:pt x="0" y="4379"/>
                      <a:pt x="29" y="4551"/>
                      <a:pt x="143" y="4665"/>
                    </a:cubicBezTo>
                    <a:cubicBezTo>
                      <a:pt x="201" y="4723"/>
                      <a:pt x="286" y="4751"/>
                      <a:pt x="344" y="4780"/>
                    </a:cubicBezTo>
                    <a:cubicBezTo>
                      <a:pt x="430" y="4780"/>
                      <a:pt x="515" y="4723"/>
                      <a:pt x="573" y="4665"/>
                    </a:cubicBezTo>
                    <a:cubicBezTo>
                      <a:pt x="945" y="4322"/>
                      <a:pt x="1746" y="3664"/>
                      <a:pt x="2376" y="3521"/>
                    </a:cubicBezTo>
                    <a:cubicBezTo>
                      <a:pt x="2633" y="3463"/>
                      <a:pt x="2891" y="3349"/>
                      <a:pt x="3120" y="3206"/>
                    </a:cubicBezTo>
                    <a:cubicBezTo>
                      <a:pt x="3549" y="2948"/>
                      <a:pt x="3921" y="2662"/>
                      <a:pt x="4322" y="2376"/>
                    </a:cubicBezTo>
                    <a:cubicBezTo>
                      <a:pt x="4465" y="2261"/>
                      <a:pt x="4551" y="2175"/>
                      <a:pt x="4551" y="2175"/>
                    </a:cubicBezTo>
                    <a:lnTo>
                      <a:pt x="20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6" name="Google Shape;1846;p50"/>
              <p:cNvSpPr/>
              <p:nvPr/>
            </p:nvSpPr>
            <p:spPr>
              <a:xfrm rot="-5604720">
                <a:off x="1039735" y="2599119"/>
                <a:ext cx="219501" cy="209253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2920" extrusionOk="0">
                    <a:moveTo>
                      <a:pt x="687" y="0"/>
                    </a:moveTo>
                    <a:cubicBezTo>
                      <a:pt x="430" y="401"/>
                      <a:pt x="201" y="830"/>
                      <a:pt x="1" y="1259"/>
                    </a:cubicBezTo>
                    <a:lnTo>
                      <a:pt x="1889" y="2919"/>
                    </a:lnTo>
                    <a:cubicBezTo>
                      <a:pt x="2290" y="2690"/>
                      <a:pt x="2691" y="2404"/>
                      <a:pt x="3063" y="2118"/>
                    </a:cubicBezTo>
                    <a:lnTo>
                      <a:pt x="68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7" name="Google Shape;1847;p50"/>
              <p:cNvSpPr/>
              <p:nvPr/>
            </p:nvSpPr>
            <p:spPr>
              <a:xfrm rot="-5604720">
                <a:off x="984205" y="2560906"/>
                <a:ext cx="233905" cy="215416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3006" extrusionOk="0">
                    <a:moveTo>
                      <a:pt x="401" y="0"/>
                    </a:moveTo>
                    <a:lnTo>
                      <a:pt x="1" y="458"/>
                    </a:lnTo>
                    <a:lnTo>
                      <a:pt x="2863" y="3005"/>
                    </a:lnTo>
                    <a:lnTo>
                      <a:pt x="3263" y="2547"/>
                    </a:lnTo>
                    <a:lnTo>
                      <a:pt x="4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8" name="Google Shape;1848;p50"/>
              <p:cNvSpPr/>
              <p:nvPr/>
            </p:nvSpPr>
            <p:spPr>
              <a:xfrm rot="-5604720">
                <a:off x="961350" y="2829837"/>
                <a:ext cx="112868" cy="121037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1689" extrusionOk="0">
                    <a:moveTo>
                      <a:pt x="1231" y="0"/>
                    </a:moveTo>
                    <a:lnTo>
                      <a:pt x="1" y="1374"/>
                    </a:lnTo>
                    <a:lnTo>
                      <a:pt x="373" y="1689"/>
                    </a:lnTo>
                    <a:lnTo>
                      <a:pt x="1575" y="344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9" name="Google Shape;1849;p50"/>
              <p:cNvSpPr/>
              <p:nvPr/>
            </p:nvSpPr>
            <p:spPr>
              <a:xfrm rot="-5604720">
                <a:off x="650742" y="2900504"/>
                <a:ext cx="424598" cy="384395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5364" extrusionOk="0">
                    <a:moveTo>
                      <a:pt x="1116" y="1"/>
                    </a:moveTo>
                    <a:cubicBezTo>
                      <a:pt x="847" y="1"/>
                      <a:pt x="576" y="108"/>
                      <a:pt x="373" y="326"/>
                    </a:cubicBezTo>
                    <a:cubicBezTo>
                      <a:pt x="0" y="756"/>
                      <a:pt x="58" y="1414"/>
                      <a:pt x="516" y="1757"/>
                    </a:cubicBezTo>
                    <a:lnTo>
                      <a:pt x="5066" y="5363"/>
                    </a:lnTo>
                    <a:lnTo>
                      <a:pt x="5925" y="4390"/>
                    </a:lnTo>
                    <a:lnTo>
                      <a:pt x="1832" y="298"/>
                    </a:lnTo>
                    <a:cubicBezTo>
                      <a:pt x="1635" y="101"/>
                      <a:pt x="1376" y="1"/>
                      <a:pt x="1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0" name="Google Shape;1850;p50"/>
              <p:cNvSpPr/>
              <p:nvPr/>
            </p:nvSpPr>
            <p:spPr>
              <a:xfrm rot="-2700000">
                <a:off x="3214673" y="3514046"/>
                <a:ext cx="1187077" cy="319540"/>
              </a:xfrm>
              <a:custGeom>
                <a:avLst/>
                <a:gdLst/>
                <a:ahLst/>
                <a:cxnLst/>
                <a:rect l="l" t="t" r="r" b="b"/>
                <a:pathLst>
                  <a:path w="16565" h="4459" extrusionOk="0">
                    <a:moveTo>
                      <a:pt x="1373" y="0"/>
                    </a:moveTo>
                    <a:cubicBezTo>
                      <a:pt x="1099" y="0"/>
                      <a:pt x="842" y="75"/>
                      <a:pt x="601" y="250"/>
                    </a:cubicBezTo>
                    <a:cubicBezTo>
                      <a:pt x="286" y="450"/>
                      <a:pt x="86" y="765"/>
                      <a:pt x="29" y="1108"/>
                    </a:cubicBezTo>
                    <a:cubicBezTo>
                      <a:pt x="0" y="1337"/>
                      <a:pt x="0" y="1538"/>
                      <a:pt x="57" y="1767"/>
                    </a:cubicBezTo>
                    <a:cubicBezTo>
                      <a:pt x="201" y="2253"/>
                      <a:pt x="630" y="2625"/>
                      <a:pt x="1145" y="2711"/>
                    </a:cubicBezTo>
                    <a:lnTo>
                      <a:pt x="9445" y="4257"/>
                    </a:lnTo>
                    <a:lnTo>
                      <a:pt x="9731" y="4142"/>
                    </a:lnTo>
                    <a:cubicBezTo>
                      <a:pt x="10324" y="3905"/>
                      <a:pt x="10944" y="3777"/>
                      <a:pt x="11563" y="3777"/>
                    </a:cubicBezTo>
                    <a:cubicBezTo>
                      <a:pt x="11840" y="3777"/>
                      <a:pt x="12118" y="3803"/>
                      <a:pt x="12392" y="3856"/>
                    </a:cubicBezTo>
                    <a:lnTo>
                      <a:pt x="15598" y="4371"/>
                    </a:lnTo>
                    <a:lnTo>
                      <a:pt x="16113" y="4457"/>
                    </a:lnTo>
                    <a:cubicBezTo>
                      <a:pt x="16124" y="4458"/>
                      <a:pt x="16135" y="4459"/>
                      <a:pt x="16146" y="4459"/>
                    </a:cubicBezTo>
                    <a:cubicBezTo>
                      <a:pt x="16387" y="4459"/>
                      <a:pt x="16565" y="4161"/>
                      <a:pt x="16428" y="3942"/>
                    </a:cubicBezTo>
                    <a:cubicBezTo>
                      <a:pt x="16370" y="3884"/>
                      <a:pt x="16313" y="3827"/>
                      <a:pt x="16227" y="3799"/>
                    </a:cubicBezTo>
                    <a:lnTo>
                      <a:pt x="15712" y="3684"/>
                    </a:lnTo>
                    <a:lnTo>
                      <a:pt x="12564" y="3026"/>
                    </a:lnTo>
                    <a:cubicBezTo>
                      <a:pt x="11677" y="2854"/>
                      <a:pt x="10847" y="2425"/>
                      <a:pt x="10189" y="1795"/>
                    </a:cubicBezTo>
                    <a:lnTo>
                      <a:pt x="9960" y="1566"/>
                    </a:lnTo>
                    <a:lnTo>
                      <a:pt x="1632" y="21"/>
                    </a:lnTo>
                    <a:cubicBezTo>
                      <a:pt x="1544" y="7"/>
                      <a:pt x="1457" y="0"/>
                      <a:pt x="13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1" name="Google Shape;1851;p50"/>
              <p:cNvSpPr/>
              <p:nvPr/>
            </p:nvSpPr>
            <p:spPr>
              <a:xfrm rot="-2700000">
                <a:off x="3226904" y="3693318"/>
                <a:ext cx="744565" cy="308002"/>
              </a:xfrm>
              <a:custGeom>
                <a:avLst/>
                <a:gdLst/>
                <a:ahLst/>
                <a:cxnLst/>
                <a:rect l="l" t="t" r="r" b="b"/>
                <a:pathLst>
                  <a:path w="10390" h="4298" extrusionOk="0">
                    <a:moveTo>
                      <a:pt x="1787" y="0"/>
                    </a:moveTo>
                    <a:cubicBezTo>
                      <a:pt x="1527" y="0"/>
                      <a:pt x="1263" y="86"/>
                      <a:pt x="1031" y="234"/>
                    </a:cubicBezTo>
                    <a:cubicBezTo>
                      <a:pt x="0" y="920"/>
                      <a:pt x="344" y="2523"/>
                      <a:pt x="1574" y="2752"/>
                    </a:cubicBezTo>
                    <a:lnTo>
                      <a:pt x="9874" y="4298"/>
                    </a:lnTo>
                    <a:lnTo>
                      <a:pt x="10389" y="1607"/>
                    </a:lnTo>
                    <a:lnTo>
                      <a:pt x="2061" y="33"/>
                    </a:lnTo>
                    <a:cubicBezTo>
                      <a:pt x="1971" y="11"/>
                      <a:pt x="1879" y="0"/>
                      <a:pt x="1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2" name="Google Shape;1852;p50"/>
              <p:cNvSpPr/>
              <p:nvPr/>
            </p:nvSpPr>
            <p:spPr>
              <a:xfrm rot="-2700000">
                <a:off x="3387895" y="3863071"/>
                <a:ext cx="190764" cy="107994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507" extrusionOk="0">
                    <a:moveTo>
                      <a:pt x="668" y="0"/>
                    </a:moveTo>
                    <a:cubicBezTo>
                      <a:pt x="367" y="0"/>
                      <a:pt x="109" y="216"/>
                      <a:pt x="58" y="524"/>
                    </a:cubicBezTo>
                    <a:cubicBezTo>
                      <a:pt x="0" y="868"/>
                      <a:pt x="201" y="1182"/>
                      <a:pt x="544" y="1240"/>
                    </a:cubicBezTo>
                    <a:lnTo>
                      <a:pt x="1889" y="1497"/>
                    </a:lnTo>
                    <a:cubicBezTo>
                      <a:pt x="1925" y="1503"/>
                      <a:pt x="1960" y="1506"/>
                      <a:pt x="1994" y="1506"/>
                    </a:cubicBezTo>
                    <a:cubicBezTo>
                      <a:pt x="2295" y="1506"/>
                      <a:pt x="2553" y="1290"/>
                      <a:pt x="2605" y="982"/>
                    </a:cubicBezTo>
                    <a:cubicBezTo>
                      <a:pt x="2662" y="667"/>
                      <a:pt x="2462" y="324"/>
                      <a:pt x="2118" y="267"/>
                    </a:cubicBezTo>
                    <a:lnTo>
                      <a:pt x="773" y="9"/>
                    </a:lnTo>
                    <a:cubicBezTo>
                      <a:pt x="738" y="3"/>
                      <a:pt x="702" y="0"/>
                      <a:pt x="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3" name="Google Shape;1853;p50"/>
              <p:cNvSpPr/>
              <p:nvPr/>
            </p:nvSpPr>
            <p:spPr>
              <a:xfrm rot="-2700000">
                <a:off x="3439889" y="3906143"/>
                <a:ext cx="28808" cy="59551"/>
              </a:xfrm>
              <a:custGeom>
                <a:avLst/>
                <a:gdLst/>
                <a:ahLst/>
                <a:cxnLst/>
                <a:rect l="l" t="t" r="r" b="b"/>
                <a:pathLst>
                  <a:path w="402" h="831" extrusionOk="0">
                    <a:moveTo>
                      <a:pt x="144" y="0"/>
                    </a:moveTo>
                    <a:lnTo>
                      <a:pt x="1" y="773"/>
                    </a:lnTo>
                    <a:lnTo>
                      <a:pt x="258" y="830"/>
                    </a:lnTo>
                    <a:lnTo>
                      <a:pt x="401" y="57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4" name="Google Shape;1854;p50"/>
              <p:cNvSpPr/>
              <p:nvPr/>
            </p:nvSpPr>
            <p:spPr>
              <a:xfrm rot="-2700000">
                <a:off x="3469620" y="3887571"/>
                <a:ext cx="28736" cy="57473"/>
              </a:xfrm>
              <a:custGeom>
                <a:avLst/>
                <a:gdLst/>
                <a:ahLst/>
                <a:cxnLst/>
                <a:rect l="l" t="t" r="r" b="b"/>
                <a:pathLst>
                  <a:path w="401" h="802" extrusionOk="0">
                    <a:moveTo>
                      <a:pt x="143" y="1"/>
                    </a:moveTo>
                    <a:lnTo>
                      <a:pt x="0" y="773"/>
                    </a:lnTo>
                    <a:lnTo>
                      <a:pt x="258" y="802"/>
                    </a:lnTo>
                    <a:lnTo>
                      <a:pt x="401" y="29"/>
                    </a:ln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5" name="Google Shape;1855;p50"/>
              <p:cNvSpPr/>
              <p:nvPr/>
            </p:nvSpPr>
            <p:spPr>
              <a:xfrm rot="-2700000">
                <a:off x="3497860" y="3868441"/>
                <a:ext cx="28808" cy="59551"/>
              </a:xfrm>
              <a:custGeom>
                <a:avLst/>
                <a:gdLst/>
                <a:ahLst/>
                <a:cxnLst/>
                <a:rect l="l" t="t" r="r" b="b"/>
                <a:pathLst>
                  <a:path w="402" h="831" extrusionOk="0">
                    <a:moveTo>
                      <a:pt x="144" y="0"/>
                    </a:moveTo>
                    <a:lnTo>
                      <a:pt x="1" y="773"/>
                    </a:lnTo>
                    <a:lnTo>
                      <a:pt x="259" y="830"/>
                    </a:lnTo>
                    <a:lnTo>
                      <a:pt x="402" y="58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6" name="Google Shape;1856;p50"/>
              <p:cNvSpPr/>
              <p:nvPr/>
            </p:nvSpPr>
            <p:spPr>
              <a:xfrm>
                <a:off x="2672726" y="3317215"/>
                <a:ext cx="114877" cy="116023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619" extrusionOk="0">
                    <a:moveTo>
                      <a:pt x="956" y="0"/>
                    </a:moveTo>
                    <a:cubicBezTo>
                      <a:pt x="787" y="0"/>
                      <a:pt x="616" y="67"/>
                      <a:pt x="487" y="216"/>
                    </a:cubicBezTo>
                    <a:lnTo>
                      <a:pt x="0" y="760"/>
                    </a:lnTo>
                    <a:lnTo>
                      <a:pt x="973" y="1618"/>
                    </a:lnTo>
                    <a:lnTo>
                      <a:pt x="1460" y="1074"/>
                    </a:lnTo>
                    <a:cubicBezTo>
                      <a:pt x="1546" y="931"/>
                      <a:pt x="1603" y="760"/>
                      <a:pt x="1603" y="588"/>
                    </a:cubicBezTo>
                    <a:cubicBezTo>
                      <a:pt x="1584" y="233"/>
                      <a:pt x="1273" y="0"/>
                      <a:pt x="9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7" name="Google Shape;1857;p50"/>
              <p:cNvSpPr/>
              <p:nvPr/>
            </p:nvSpPr>
            <p:spPr>
              <a:xfrm>
                <a:off x="2611239" y="3371607"/>
                <a:ext cx="131287" cy="113802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588" extrusionOk="0">
                    <a:moveTo>
                      <a:pt x="858" y="1"/>
                    </a:moveTo>
                    <a:lnTo>
                      <a:pt x="372" y="544"/>
                    </a:lnTo>
                    <a:cubicBezTo>
                      <a:pt x="1" y="1024"/>
                      <a:pt x="428" y="1587"/>
                      <a:pt x="905" y="1587"/>
                    </a:cubicBezTo>
                    <a:cubicBezTo>
                      <a:pt x="1055" y="1587"/>
                      <a:pt x="1209" y="1532"/>
                      <a:pt x="1345" y="1403"/>
                    </a:cubicBezTo>
                    <a:lnTo>
                      <a:pt x="1831" y="859"/>
                    </a:lnTo>
                    <a:lnTo>
                      <a:pt x="8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8" name="Google Shape;1858;p50"/>
              <p:cNvSpPr/>
              <p:nvPr/>
            </p:nvSpPr>
            <p:spPr>
              <a:xfrm>
                <a:off x="1864649" y="3619777"/>
                <a:ext cx="131287" cy="114948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604" extrusionOk="0">
                    <a:moveTo>
                      <a:pt x="859" y="1"/>
                    </a:moveTo>
                    <a:lnTo>
                      <a:pt x="0" y="945"/>
                    </a:lnTo>
                    <a:lnTo>
                      <a:pt x="544" y="1432"/>
                    </a:lnTo>
                    <a:cubicBezTo>
                      <a:pt x="658" y="1546"/>
                      <a:pt x="830" y="1603"/>
                      <a:pt x="1002" y="1603"/>
                    </a:cubicBezTo>
                    <a:cubicBezTo>
                      <a:pt x="1574" y="1546"/>
                      <a:pt x="1832" y="859"/>
                      <a:pt x="1403" y="487"/>
                    </a:cubicBez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9" name="Google Shape;1859;p50"/>
              <p:cNvSpPr/>
              <p:nvPr/>
            </p:nvSpPr>
            <p:spPr>
              <a:xfrm>
                <a:off x="1784314" y="3569971"/>
                <a:ext cx="141894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641" extrusionOk="0">
                    <a:moveTo>
                      <a:pt x="972" y="0"/>
                    </a:moveTo>
                    <a:cubicBezTo>
                      <a:pt x="439" y="0"/>
                      <a:pt x="0" y="732"/>
                      <a:pt x="577" y="1154"/>
                    </a:cubicBezTo>
                    <a:lnTo>
                      <a:pt x="1121" y="1640"/>
                    </a:lnTo>
                    <a:lnTo>
                      <a:pt x="1980" y="696"/>
                    </a:lnTo>
                    <a:lnTo>
                      <a:pt x="1436" y="209"/>
                    </a:lnTo>
                    <a:cubicBezTo>
                      <a:pt x="1288" y="61"/>
                      <a:pt x="1126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0" name="Google Shape;1860;p50"/>
              <p:cNvSpPr/>
              <p:nvPr/>
            </p:nvSpPr>
            <p:spPr>
              <a:xfrm>
                <a:off x="3237506" y="3540733"/>
                <a:ext cx="144903" cy="121685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1698" extrusionOk="0">
                    <a:moveTo>
                      <a:pt x="952" y="1"/>
                    </a:moveTo>
                    <a:cubicBezTo>
                      <a:pt x="572" y="1"/>
                      <a:pt x="208" y="271"/>
                      <a:pt x="133" y="674"/>
                    </a:cubicBezTo>
                    <a:cubicBezTo>
                      <a:pt x="1" y="1245"/>
                      <a:pt x="441" y="1697"/>
                      <a:pt x="937" y="1697"/>
                    </a:cubicBezTo>
                    <a:cubicBezTo>
                      <a:pt x="1088" y="1697"/>
                      <a:pt x="1245" y="1655"/>
                      <a:pt x="1392" y="1562"/>
                    </a:cubicBezTo>
                    <a:cubicBezTo>
                      <a:pt x="2021" y="1132"/>
                      <a:pt x="1850" y="188"/>
                      <a:pt x="1106" y="16"/>
                    </a:cubicBezTo>
                    <a:cubicBezTo>
                      <a:pt x="1054" y="6"/>
                      <a:pt x="1003" y="1"/>
                      <a:pt x="9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1" name="Google Shape;1861;p50"/>
              <p:cNvSpPr/>
              <p:nvPr/>
            </p:nvSpPr>
            <p:spPr>
              <a:xfrm>
                <a:off x="1354906" y="3218391"/>
                <a:ext cx="144688" cy="120323"/>
              </a:xfrm>
              <a:custGeom>
                <a:avLst/>
                <a:gdLst/>
                <a:ahLst/>
                <a:cxnLst/>
                <a:rect l="l" t="t" r="r" b="b"/>
                <a:pathLst>
                  <a:path w="2019" h="1679" extrusionOk="0">
                    <a:moveTo>
                      <a:pt x="986" y="0"/>
                    </a:moveTo>
                    <a:cubicBezTo>
                      <a:pt x="667" y="0"/>
                      <a:pt x="371" y="192"/>
                      <a:pt x="245" y="507"/>
                    </a:cubicBezTo>
                    <a:cubicBezTo>
                      <a:pt x="1" y="1093"/>
                      <a:pt x="464" y="1679"/>
                      <a:pt x="1032" y="1679"/>
                    </a:cubicBezTo>
                    <a:cubicBezTo>
                      <a:pt x="1130" y="1679"/>
                      <a:pt x="1231" y="1661"/>
                      <a:pt x="1332" y="1624"/>
                    </a:cubicBezTo>
                    <a:cubicBezTo>
                      <a:pt x="2019" y="1337"/>
                      <a:pt x="2019" y="364"/>
                      <a:pt x="1332" y="78"/>
                    </a:cubicBezTo>
                    <a:cubicBezTo>
                      <a:pt x="1218" y="25"/>
                      <a:pt x="1101" y="0"/>
                      <a:pt x="9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2" name="Google Shape;1862;p50"/>
              <p:cNvSpPr/>
              <p:nvPr/>
            </p:nvSpPr>
            <p:spPr>
              <a:xfrm>
                <a:off x="1392888" y="3242399"/>
                <a:ext cx="69800" cy="7388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31" extrusionOk="0">
                    <a:moveTo>
                      <a:pt x="201" y="1"/>
                    </a:moveTo>
                    <a:lnTo>
                      <a:pt x="1" y="172"/>
                    </a:lnTo>
                    <a:lnTo>
                      <a:pt x="773" y="1031"/>
                    </a:lnTo>
                    <a:lnTo>
                      <a:pt x="974" y="859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88C1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3" name="Google Shape;1863;p50"/>
              <p:cNvSpPr/>
              <p:nvPr/>
            </p:nvSpPr>
            <p:spPr>
              <a:xfrm>
                <a:off x="1663633" y="3833119"/>
                <a:ext cx="201088" cy="20101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5" extrusionOk="0">
                    <a:moveTo>
                      <a:pt x="773" y="0"/>
                    </a:moveTo>
                    <a:lnTo>
                      <a:pt x="773" y="773"/>
                    </a:lnTo>
                    <a:lnTo>
                      <a:pt x="0" y="773"/>
                    </a:lnTo>
                    <a:lnTo>
                      <a:pt x="0" y="2032"/>
                    </a:lnTo>
                    <a:lnTo>
                      <a:pt x="773" y="2032"/>
                    </a:lnTo>
                    <a:lnTo>
                      <a:pt x="773" y="2805"/>
                    </a:lnTo>
                    <a:lnTo>
                      <a:pt x="2032" y="2805"/>
                    </a:lnTo>
                    <a:lnTo>
                      <a:pt x="2032" y="2032"/>
                    </a:lnTo>
                    <a:lnTo>
                      <a:pt x="2805" y="2032"/>
                    </a:lnTo>
                    <a:lnTo>
                      <a:pt x="2805" y="773"/>
                    </a:lnTo>
                    <a:lnTo>
                      <a:pt x="2032" y="773"/>
                    </a:lnTo>
                    <a:lnTo>
                      <a:pt x="203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4" name="Google Shape;1864;p50"/>
              <p:cNvSpPr/>
              <p:nvPr/>
            </p:nvSpPr>
            <p:spPr>
              <a:xfrm>
                <a:off x="1815416" y="3004477"/>
                <a:ext cx="201016" cy="201088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773" y="1"/>
                    </a:moveTo>
                    <a:lnTo>
                      <a:pt x="773" y="745"/>
                    </a:lnTo>
                    <a:lnTo>
                      <a:pt x="0" y="745"/>
                    </a:lnTo>
                    <a:lnTo>
                      <a:pt x="0" y="2033"/>
                    </a:lnTo>
                    <a:lnTo>
                      <a:pt x="773" y="2033"/>
                    </a:lnTo>
                    <a:lnTo>
                      <a:pt x="773" y="2806"/>
                    </a:lnTo>
                    <a:lnTo>
                      <a:pt x="2032" y="2806"/>
                    </a:lnTo>
                    <a:lnTo>
                      <a:pt x="2032" y="2033"/>
                    </a:lnTo>
                    <a:lnTo>
                      <a:pt x="2805" y="2033"/>
                    </a:lnTo>
                    <a:lnTo>
                      <a:pt x="2805" y="745"/>
                    </a:lnTo>
                    <a:lnTo>
                      <a:pt x="2032" y="745"/>
                    </a:lnTo>
                    <a:lnTo>
                      <a:pt x="20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5" name="Google Shape;1865;p50"/>
              <p:cNvSpPr/>
              <p:nvPr/>
            </p:nvSpPr>
            <p:spPr>
              <a:xfrm>
                <a:off x="2783446" y="3990993"/>
                <a:ext cx="92374" cy="92374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289" extrusionOk="0">
                    <a:moveTo>
                      <a:pt x="344" y="1"/>
                    </a:moveTo>
                    <a:lnTo>
                      <a:pt x="344" y="344"/>
                    </a:lnTo>
                    <a:lnTo>
                      <a:pt x="1" y="344"/>
                    </a:lnTo>
                    <a:lnTo>
                      <a:pt x="1" y="945"/>
                    </a:lnTo>
                    <a:lnTo>
                      <a:pt x="344" y="945"/>
                    </a:lnTo>
                    <a:lnTo>
                      <a:pt x="344" y="1289"/>
                    </a:lnTo>
                    <a:lnTo>
                      <a:pt x="945" y="1289"/>
                    </a:lnTo>
                    <a:lnTo>
                      <a:pt x="945" y="945"/>
                    </a:lnTo>
                    <a:lnTo>
                      <a:pt x="1288" y="945"/>
                    </a:lnTo>
                    <a:lnTo>
                      <a:pt x="1288" y="344"/>
                    </a:lnTo>
                    <a:lnTo>
                      <a:pt x="945" y="344"/>
                    </a:lnTo>
                    <a:lnTo>
                      <a:pt x="9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6" name="Google Shape;1866;p50"/>
              <p:cNvSpPr/>
              <p:nvPr/>
            </p:nvSpPr>
            <p:spPr>
              <a:xfrm>
                <a:off x="2481958" y="3264972"/>
                <a:ext cx="92374" cy="94381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317" extrusionOk="0">
                    <a:moveTo>
                      <a:pt x="344" y="0"/>
                    </a:moveTo>
                    <a:lnTo>
                      <a:pt x="344" y="373"/>
                    </a:lnTo>
                    <a:lnTo>
                      <a:pt x="1" y="373"/>
                    </a:lnTo>
                    <a:lnTo>
                      <a:pt x="1" y="974"/>
                    </a:lnTo>
                    <a:lnTo>
                      <a:pt x="344" y="974"/>
                    </a:lnTo>
                    <a:lnTo>
                      <a:pt x="344" y="1317"/>
                    </a:lnTo>
                    <a:lnTo>
                      <a:pt x="945" y="1317"/>
                    </a:lnTo>
                    <a:lnTo>
                      <a:pt x="945" y="974"/>
                    </a:lnTo>
                    <a:lnTo>
                      <a:pt x="1288" y="974"/>
                    </a:lnTo>
                    <a:lnTo>
                      <a:pt x="1288" y="373"/>
                    </a:lnTo>
                    <a:lnTo>
                      <a:pt x="945" y="373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7" name="Google Shape;1867;p50"/>
              <p:cNvSpPr/>
              <p:nvPr/>
            </p:nvSpPr>
            <p:spPr>
              <a:xfrm>
                <a:off x="2229702" y="2866596"/>
                <a:ext cx="156943" cy="12569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754" extrusionOk="0">
                    <a:moveTo>
                      <a:pt x="630" y="0"/>
                    </a:moveTo>
                    <a:cubicBezTo>
                      <a:pt x="487" y="0"/>
                      <a:pt x="344" y="50"/>
                      <a:pt x="229" y="150"/>
                    </a:cubicBezTo>
                    <a:cubicBezTo>
                      <a:pt x="0" y="379"/>
                      <a:pt x="0" y="723"/>
                      <a:pt x="229" y="952"/>
                    </a:cubicBezTo>
                    <a:lnTo>
                      <a:pt x="1031" y="1753"/>
                    </a:lnTo>
                    <a:lnTo>
                      <a:pt x="1832" y="952"/>
                    </a:lnTo>
                    <a:cubicBezTo>
                      <a:pt x="2190" y="549"/>
                      <a:pt x="1814" y="8"/>
                      <a:pt x="1387" y="8"/>
                    </a:cubicBezTo>
                    <a:cubicBezTo>
                      <a:pt x="1267" y="8"/>
                      <a:pt x="1144" y="50"/>
                      <a:pt x="1031" y="150"/>
                    </a:cubicBezTo>
                    <a:cubicBezTo>
                      <a:pt x="916" y="50"/>
                      <a:pt x="773" y="0"/>
                      <a:pt x="6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8" name="Google Shape;1868;p50"/>
              <p:cNvSpPr/>
              <p:nvPr/>
            </p:nvSpPr>
            <p:spPr>
              <a:xfrm>
                <a:off x="2705548" y="3746980"/>
                <a:ext cx="156800" cy="127203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1775" extrusionOk="0">
                    <a:moveTo>
                      <a:pt x="630" y="0"/>
                    </a:moveTo>
                    <a:cubicBezTo>
                      <a:pt x="487" y="0"/>
                      <a:pt x="343" y="57"/>
                      <a:pt x="229" y="172"/>
                    </a:cubicBezTo>
                    <a:cubicBezTo>
                      <a:pt x="0" y="401"/>
                      <a:pt x="0" y="744"/>
                      <a:pt x="229" y="973"/>
                    </a:cubicBezTo>
                    <a:lnTo>
                      <a:pt x="1030" y="1774"/>
                    </a:lnTo>
                    <a:lnTo>
                      <a:pt x="1832" y="973"/>
                    </a:lnTo>
                    <a:cubicBezTo>
                      <a:pt x="2187" y="551"/>
                      <a:pt x="1818" y="26"/>
                      <a:pt x="1395" y="26"/>
                    </a:cubicBezTo>
                    <a:cubicBezTo>
                      <a:pt x="1272" y="26"/>
                      <a:pt x="1146" y="69"/>
                      <a:pt x="1030" y="172"/>
                    </a:cubicBezTo>
                    <a:cubicBezTo>
                      <a:pt x="916" y="57"/>
                      <a:pt x="773" y="0"/>
                      <a:pt x="6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9" name="Google Shape;1869;p50"/>
              <p:cNvSpPr/>
              <p:nvPr/>
            </p:nvSpPr>
            <p:spPr>
              <a:xfrm>
                <a:off x="3166989" y="2911888"/>
                <a:ext cx="219577" cy="174715"/>
              </a:xfrm>
              <a:custGeom>
                <a:avLst/>
                <a:gdLst/>
                <a:ahLst/>
                <a:cxnLst/>
                <a:rect l="l" t="t" r="r" b="b"/>
                <a:pathLst>
                  <a:path w="3064" h="2438" extrusionOk="0">
                    <a:moveTo>
                      <a:pt x="1944" y="0"/>
                    </a:moveTo>
                    <a:cubicBezTo>
                      <a:pt x="1763" y="0"/>
                      <a:pt x="1574" y="69"/>
                      <a:pt x="1403" y="234"/>
                    </a:cubicBezTo>
                    <a:cubicBezTo>
                      <a:pt x="1245" y="91"/>
                      <a:pt x="1045" y="19"/>
                      <a:pt x="845" y="19"/>
                    </a:cubicBezTo>
                    <a:cubicBezTo>
                      <a:pt x="644" y="19"/>
                      <a:pt x="444" y="91"/>
                      <a:pt x="287" y="234"/>
                    </a:cubicBezTo>
                    <a:cubicBezTo>
                      <a:pt x="0" y="549"/>
                      <a:pt x="0" y="1035"/>
                      <a:pt x="287" y="1350"/>
                    </a:cubicBezTo>
                    <a:lnTo>
                      <a:pt x="1403" y="2438"/>
                    </a:lnTo>
                    <a:lnTo>
                      <a:pt x="2490" y="1350"/>
                    </a:lnTo>
                    <a:cubicBezTo>
                      <a:pt x="3063" y="777"/>
                      <a:pt x="2550" y="0"/>
                      <a:pt x="19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0" name="Google Shape;1870;p50"/>
              <p:cNvSpPr/>
              <p:nvPr/>
            </p:nvSpPr>
            <p:spPr>
              <a:xfrm>
                <a:off x="1749772" y="2741974"/>
                <a:ext cx="100544" cy="84491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179" extrusionOk="0">
                    <a:moveTo>
                      <a:pt x="802" y="1"/>
                    </a:moveTo>
                    <a:cubicBezTo>
                      <a:pt x="258" y="1"/>
                      <a:pt x="1" y="630"/>
                      <a:pt x="373" y="1002"/>
                    </a:cubicBezTo>
                    <a:cubicBezTo>
                      <a:pt x="494" y="1124"/>
                      <a:pt x="647" y="1178"/>
                      <a:pt x="796" y="1178"/>
                    </a:cubicBezTo>
                    <a:cubicBezTo>
                      <a:pt x="1105" y="1178"/>
                      <a:pt x="1403" y="948"/>
                      <a:pt x="1403" y="602"/>
                    </a:cubicBezTo>
                    <a:cubicBezTo>
                      <a:pt x="1403" y="258"/>
                      <a:pt x="1117" y="1"/>
                      <a:pt x="8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1" name="Google Shape;1871;p50"/>
              <p:cNvSpPr/>
              <p:nvPr/>
            </p:nvSpPr>
            <p:spPr>
              <a:xfrm>
                <a:off x="2266609" y="3162422"/>
                <a:ext cx="100544" cy="84420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178" extrusionOk="0">
                    <a:moveTo>
                      <a:pt x="802" y="1"/>
                    </a:moveTo>
                    <a:cubicBezTo>
                      <a:pt x="258" y="1"/>
                      <a:pt x="1" y="630"/>
                      <a:pt x="373" y="1002"/>
                    </a:cubicBezTo>
                    <a:cubicBezTo>
                      <a:pt x="493" y="1123"/>
                      <a:pt x="644" y="1177"/>
                      <a:pt x="792" y="1177"/>
                    </a:cubicBezTo>
                    <a:cubicBezTo>
                      <a:pt x="1102" y="1177"/>
                      <a:pt x="1403" y="940"/>
                      <a:pt x="1403" y="573"/>
                    </a:cubicBezTo>
                    <a:cubicBezTo>
                      <a:pt x="1374" y="258"/>
                      <a:pt x="1117" y="1"/>
                      <a:pt x="8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2" name="Google Shape;1872;p50"/>
              <p:cNvSpPr/>
              <p:nvPr/>
            </p:nvSpPr>
            <p:spPr>
              <a:xfrm>
                <a:off x="2010953" y="1846691"/>
                <a:ext cx="27346" cy="7059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888" extrusionOk="0">
                    <a:moveTo>
                      <a:pt x="200" y="0"/>
                    </a:moveTo>
                    <a:lnTo>
                      <a:pt x="0" y="29"/>
                    </a:lnTo>
                    <a:lnTo>
                      <a:pt x="143" y="887"/>
                    </a:lnTo>
                    <a:lnTo>
                      <a:pt x="344" y="859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3" name="Google Shape;1873;p50"/>
              <p:cNvSpPr/>
              <p:nvPr/>
            </p:nvSpPr>
            <p:spPr>
              <a:xfrm>
                <a:off x="3463343" y="2467883"/>
                <a:ext cx="144902" cy="121683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1698" extrusionOk="0">
                    <a:moveTo>
                      <a:pt x="952" y="1"/>
                    </a:moveTo>
                    <a:cubicBezTo>
                      <a:pt x="572" y="1"/>
                      <a:pt x="208" y="271"/>
                      <a:pt x="133" y="674"/>
                    </a:cubicBezTo>
                    <a:cubicBezTo>
                      <a:pt x="1" y="1245"/>
                      <a:pt x="441" y="1697"/>
                      <a:pt x="937" y="1697"/>
                    </a:cubicBezTo>
                    <a:cubicBezTo>
                      <a:pt x="1088" y="1697"/>
                      <a:pt x="1245" y="1655"/>
                      <a:pt x="1392" y="1562"/>
                    </a:cubicBezTo>
                    <a:cubicBezTo>
                      <a:pt x="2021" y="1132"/>
                      <a:pt x="1850" y="188"/>
                      <a:pt x="1106" y="16"/>
                    </a:cubicBezTo>
                    <a:cubicBezTo>
                      <a:pt x="1054" y="6"/>
                      <a:pt x="1003" y="1"/>
                      <a:pt x="9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4" name="Google Shape;1874;p50"/>
              <p:cNvSpPr/>
              <p:nvPr/>
            </p:nvSpPr>
            <p:spPr>
              <a:xfrm rot="-1932883">
                <a:off x="2270689" y="1827413"/>
                <a:ext cx="219572" cy="174712"/>
              </a:xfrm>
              <a:custGeom>
                <a:avLst/>
                <a:gdLst/>
                <a:ahLst/>
                <a:cxnLst/>
                <a:rect l="l" t="t" r="r" b="b"/>
                <a:pathLst>
                  <a:path w="3064" h="2438" extrusionOk="0">
                    <a:moveTo>
                      <a:pt x="1944" y="0"/>
                    </a:moveTo>
                    <a:cubicBezTo>
                      <a:pt x="1763" y="0"/>
                      <a:pt x="1574" y="69"/>
                      <a:pt x="1403" y="234"/>
                    </a:cubicBezTo>
                    <a:cubicBezTo>
                      <a:pt x="1245" y="91"/>
                      <a:pt x="1045" y="19"/>
                      <a:pt x="845" y="19"/>
                    </a:cubicBezTo>
                    <a:cubicBezTo>
                      <a:pt x="644" y="19"/>
                      <a:pt x="444" y="91"/>
                      <a:pt x="287" y="234"/>
                    </a:cubicBezTo>
                    <a:cubicBezTo>
                      <a:pt x="0" y="549"/>
                      <a:pt x="0" y="1035"/>
                      <a:pt x="287" y="1350"/>
                    </a:cubicBezTo>
                    <a:lnTo>
                      <a:pt x="1403" y="2438"/>
                    </a:lnTo>
                    <a:lnTo>
                      <a:pt x="2490" y="1350"/>
                    </a:lnTo>
                    <a:cubicBezTo>
                      <a:pt x="3063" y="777"/>
                      <a:pt x="2550" y="0"/>
                      <a:pt x="19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5" name="Google Shape;1875;p50"/>
              <p:cNvSpPr/>
              <p:nvPr/>
            </p:nvSpPr>
            <p:spPr>
              <a:xfrm>
                <a:off x="945331" y="3540733"/>
                <a:ext cx="144902" cy="121683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1698" extrusionOk="0">
                    <a:moveTo>
                      <a:pt x="952" y="1"/>
                    </a:moveTo>
                    <a:cubicBezTo>
                      <a:pt x="572" y="1"/>
                      <a:pt x="208" y="271"/>
                      <a:pt x="133" y="674"/>
                    </a:cubicBezTo>
                    <a:cubicBezTo>
                      <a:pt x="1" y="1245"/>
                      <a:pt x="441" y="1697"/>
                      <a:pt x="937" y="1697"/>
                    </a:cubicBezTo>
                    <a:cubicBezTo>
                      <a:pt x="1088" y="1697"/>
                      <a:pt x="1245" y="1655"/>
                      <a:pt x="1392" y="1562"/>
                    </a:cubicBezTo>
                    <a:cubicBezTo>
                      <a:pt x="2021" y="1132"/>
                      <a:pt x="1850" y="188"/>
                      <a:pt x="1106" y="16"/>
                    </a:cubicBezTo>
                    <a:cubicBezTo>
                      <a:pt x="1054" y="6"/>
                      <a:pt x="1003" y="1"/>
                      <a:pt x="9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6" name="Google Shape;1876;p50"/>
              <p:cNvSpPr/>
              <p:nvPr/>
            </p:nvSpPr>
            <p:spPr>
              <a:xfrm rot="3627148">
                <a:off x="863088" y="2319661"/>
                <a:ext cx="131286" cy="114947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604" extrusionOk="0">
                    <a:moveTo>
                      <a:pt x="859" y="1"/>
                    </a:moveTo>
                    <a:lnTo>
                      <a:pt x="0" y="945"/>
                    </a:lnTo>
                    <a:lnTo>
                      <a:pt x="544" y="1432"/>
                    </a:lnTo>
                    <a:cubicBezTo>
                      <a:pt x="658" y="1546"/>
                      <a:pt x="830" y="1603"/>
                      <a:pt x="1002" y="1603"/>
                    </a:cubicBezTo>
                    <a:cubicBezTo>
                      <a:pt x="1574" y="1546"/>
                      <a:pt x="1832" y="859"/>
                      <a:pt x="1403" y="487"/>
                    </a:cubicBez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7" name="Google Shape;1877;p50"/>
              <p:cNvSpPr/>
              <p:nvPr/>
            </p:nvSpPr>
            <p:spPr>
              <a:xfrm rot="3627148">
                <a:off x="862957" y="2229154"/>
                <a:ext cx="141892" cy="117598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641" extrusionOk="0">
                    <a:moveTo>
                      <a:pt x="972" y="0"/>
                    </a:moveTo>
                    <a:cubicBezTo>
                      <a:pt x="439" y="0"/>
                      <a:pt x="0" y="732"/>
                      <a:pt x="577" y="1154"/>
                    </a:cubicBezTo>
                    <a:lnTo>
                      <a:pt x="1121" y="1640"/>
                    </a:lnTo>
                    <a:lnTo>
                      <a:pt x="1980" y="696"/>
                    </a:lnTo>
                    <a:lnTo>
                      <a:pt x="1436" y="209"/>
                    </a:lnTo>
                    <a:cubicBezTo>
                      <a:pt x="1288" y="61"/>
                      <a:pt x="1126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8" name="Google Shape;1878;p50"/>
              <p:cNvSpPr/>
              <p:nvPr/>
            </p:nvSpPr>
            <p:spPr>
              <a:xfrm rot="-3582283">
                <a:off x="2786936" y="1904504"/>
                <a:ext cx="131283" cy="114945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604" extrusionOk="0">
                    <a:moveTo>
                      <a:pt x="859" y="1"/>
                    </a:moveTo>
                    <a:lnTo>
                      <a:pt x="0" y="945"/>
                    </a:lnTo>
                    <a:lnTo>
                      <a:pt x="544" y="1432"/>
                    </a:lnTo>
                    <a:cubicBezTo>
                      <a:pt x="658" y="1546"/>
                      <a:pt x="830" y="1603"/>
                      <a:pt x="1002" y="1603"/>
                    </a:cubicBezTo>
                    <a:cubicBezTo>
                      <a:pt x="1574" y="1546"/>
                      <a:pt x="1832" y="859"/>
                      <a:pt x="1403" y="487"/>
                    </a:cubicBez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9" name="Google Shape;1879;p50"/>
              <p:cNvSpPr/>
              <p:nvPr/>
            </p:nvSpPr>
            <p:spPr>
              <a:xfrm rot="-3582283">
                <a:off x="2701924" y="1943509"/>
                <a:ext cx="141889" cy="117596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641" extrusionOk="0">
                    <a:moveTo>
                      <a:pt x="972" y="0"/>
                    </a:moveTo>
                    <a:cubicBezTo>
                      <a:pt x="439" y="0"/>
                      <a:pt x="0" y="732"/>
                      <a:pt x="577" y="1154"/>
                    </a:cubicBezTo>
                    <a:lnTo>
                      <a:pt x="1121" y="1640"/>
                    </a:lnTo>
                    <a:lnTo>
                      <a:pt x="1980" y="696"/>
                    </a:lnTo>
                    <a:lnTo>
                      <a:pt x="1436" y="209"/>
                    </a:lnTo>
                    <a:cubicBezTo>
                      <a:pt x="1288" y="61"/>
                      <a:pt x="1126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0" name="Google Shape;1880;p50"/>
              <p:cNvSpPr/>
              <p:nvPr/>
            </p:nvSpPr>
            <p:spPr>
              <a:xfrm rot="-4390579">
                <a:off x="3423910" y="2098571"/>
                <a:ext cx="736444" cy="630239"/>
              </a:xfrm>
              <a:custGeom>
                <a:avLst/>
                <a:gdLst/>
                <a:ahLst/>
                <a:cxnLst/>
                <a:rect l="l" t="t" r="r" b="b"/>
                <a:pathLst>
                  <a:path w="11906" h="10189" extrusionOk="0">
                    <a:moveTo>
                      <a:pt x="10532" y="0"/>
                    </a:moveTo>
                    <a:lnTo>
                      <a:pt x="10160" y="315"/>
                    </a:lnTo>
                    <a:lnTo>
                      <a:pt x="10675" y="973"/>
                    </a:lnTo>
                    <a:lnTo>
                      <a:pt x="9988" y="1517"/>
                    </a:lnTo>
                    <a:lnTo>
                      <a:pt x="9330" y="687"/>
                    </a:lnTo>
                    <a:lnTo>
                      <a:pt x="4064" y="4980"/>
                    </a:lnTo>
                    <a:cubicBezTo>
                      <a:pt x="3749" y="5238"/>
                      <a:pt x="3692" y="5724"/>
                      <a:pt x="3949" y="6010"/>
                    </a:cubicBezTo>
                    <a:lnTo>
                      <a:pt x="4093" y="6182"/>
                    </a:lnTo>
                    <a:lnTo>
                      <a:pt x="3549" y="6611"/>
                    </a:lnTo>
                    <a:lnTo>
                      <a:pt x="3635" y="6726"/>
                    </a:lnTo>
                    <a:lnTo>
                      <a:pt x="2919" y="7327"/>
                    </a:lnTo>
                    <a:lnTo>
                      <a:pt x="3005" y="7413"/>
                    </a:lnTo>
                    <a:lnTo>
                      <a:pt x="200" y="9702"/>
                    </a:lnTo>
                    <a:lnTo>
                      <a:pt x="0" y="10189"/>
                    </a:lnTo>
                    <a:lnTo>
                      <a:pt x="3177" y="7585"/>
                    </a:lnTo>
                    <a:lnTo>
                      <a:pt x="3234" y="7670"/>
                    </a:lnTo>
                    <a:lnTo>
                      <a:pt x="3949" y="7098"/>
                    </a:lnTo>
                    <a:lnTo>
                      <a:pt x="4035" y="7184"/>
                    </a:lnTo>
                    <a:lnTo>
                      <a:pt x="4575" y="6757"/>
                    </a:lnTo>
                    <a:lnTo>
                      <a:pt x="4575" y="6757"/>
                    </a:lnTo>
                    <a:lnTo>
                      <a:pt x="4694" y="6926"/>
                    </a:lnTo>
                    <a:cubicBezTo>
                      <a:pt x="4835" y="7099"/>
                      <a:pt x="5038" y="7186"/>
                      <a:pt x="5243" y="7186"/>
                    </a:cubicBezTo>
                    <a:cubicBezTo>
                      <a:pt x="5412" y="7186"/>
                      <a:pt x="5582" y="7128"/>
                      <a:pt x="5724" y="7012"/>
                    </a:cubicBezTo>
                    <a:lnTo>
                      <a:pt x="10990" y="2719"/>
                    </a:lnTo>
                    <a:lnTo>
                      <a:pt x="10332" y="1889"/>
                    </a:lnTo>
                    <a:lnTo>
                      <a:pt x="10990" y="1317"/>
                    </a:lnTo>
                    <a:lnTo>
                      <a:pt x="11534" y="1975"/>
                    </a:lnTo>
                    <a:lnTo>
                      <a:pt x="11906" y="1689"/>
                    </a:lnTo>
                    <a:lnTo>
                      <a:pt x="105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1" name="Google Shape;1881;p50"/>
              <p:cNvSpPr/>
              <p:nvPr/>
            </p:nvSpPr>
            <p:spPr>
              <a:xfrm rot="-4390579">
                <a:off x="3604311" y="2208060"/>
                <a:ext cx="320532" cy="283667"/>
              </a:xfrm>
              <a:custGeom>
                <a:avLst/>
                <a:gdLst/>
                <a:ahLst/>
                <a:cxnLst/>
                <a:rect l="l" t="t" r="r" b="b"/>
                <a:pathLst>
                  <a:path w="5182" h="4586" extrusionOk="0">
                    <a:moveTo>
                      <a:pt x="3922" y="1"/>
                    </a:moveTo>
                    <a:lnTo>
                      <a:pt x="487" y="2834"/>
                    </a:lnTo>
                    <a:cubicBezTo>
                      <a:pt x="58" y="3178"/>
                      <a:pt x="1" y="3779"/>
                      <a:pt x="344" y="4208"/>
                    </a:cubicBezTo>
                    <a:cubicBezTo>
                      <a:pt x="540" y="4453"/>
                      <a:pt x="830" y="4586"/>
                      <a:pt x="1122" y="4586"/>
                    </a:cubicBezTo>
                    <a:cubicBezTo>
                      <a:pt x="1341" y="4586"/>
                      <a:pt x="1562" y="4511"/>
                      <a:pt x="1747" y="4351"/>
                    </a:cubicBezTo>
                    <a:lnTo>
                      <a:pt x="5181" y="1546"/>
                    </a:lnTo>
                    <a:lnTo>
                      <a:pt x="39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2" name="Google Shape;1882;p50"/>
              <p:cNvSpPr/>
              <p:nvPr/>
            </p:nvSpPr>
            <p:spPr>
              <a:xfrm rot="-4390579">
                <a:off x="3818410" y="2541610"/>
                <a:ext cx="95690" cy="86782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1403" extrusionOk="0">
                    <a:moveTo>
                      <a:pt x="1260" y="0"/>
                    </a:moveTo>
                    <a:lnTo>
                      <a:pt x="1" y="1030"/>
                    </a:lnTo>
                    <a:lnTo>
                      <a:pt x="287" y="1402"/>
                    </a:lnTo>
                    <a:lnTo>
                      <a:pt x="1546" y="372"/>
                    </a:lnTo>
                    <a:lnTo>
                      <a:pt x="12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3" name="Google Shape;1883;p50"/>
              <p:cNvSpPr/>
              <p:nvPr/>
            </p:nvSpPr>
            <p:spPr>
              <a:xfrm rot="-4390579">
                <a:off x="3824161" y="2529403"/>
                <a:ext cx="62040" cy="61979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02" extrusionOk="0">
                    <a:moveTo>
                      <a:pt x="516" y="0"/>
                    </a:moveTo>
                    <a:lnTo>
                      <a:pt x="1" y="429"/>
                    </a:lnTo>
                    <a:lnTo>
                      <a:pt x="487" y="1002"/>
                    </a:lnTo>
                    <a:lnTo>
                      <a:pt x="1003" y="573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4" name="Google Shape;1884;p50"/>
              <p:cNvSpPr/>
              <p:nvPr/>
            </p:nvSpPr>
            <p:spPr>
              <a:xfrm rot="-4390579">
                <a:off x="3790994" y="2436850"/>
                <a:ext cx="49608" cy="54927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88" extrusionOk="0">
                    <a:moveTo>
                      <a:pt x="258" y="1"/>
                    </a:moveTo>
                    <a:lnTo>
                      <a:pt x="0" y="201"/>
                    </a:lnTo>
                    <a:lnTo>
                      <a:pt x="544" y="888"/>
                    </a:lnTo>
                    <a:lnTo>
                      <a:pt x="802" y="659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153" name="Picture 15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2" t="14414" r="9446" b="12675"/>
          <a:stretch/>
        </p:blipFill>
        <p:spPr bwMode="auto">
          <a:xfrm>
            <a:off x="4012329" y="1381465"/>
            <a:ext cx="5060041" cy="34186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4" name="Rectangle 153"/>
          <p:cNvSpPr/>
          <p:nvPr/>
        </p:nvSpPr>
        <p:spPr>
          <a:xfrm>
            <a:off x="199292" y="4611775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26-37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4" grpId="0"/>
      <p:bldP spid="173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phical user interface, application&#10;&#10;Description automatically generated"/>
          <p:cNvPicPr/>
          <p:nvPr/>
        </p:nvPicPr>
        <p:blipFill rotWithShape="1">
          <a:blip r:embed="rId4"/>
          <a:srcRect l="351" t="15553" r="1997" b="5505"/>
          <a:stretch/>
        </p:blipFill>
        <p:spPr bwMode="auto">
          <a:xfrm>
            <a:off x="-24" y="342900"/>
            <a:ext cx="9144020" cy="48495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97750" y="3965371"/>
            <a:ext cx="7773364" cy="1210901"/>
          </a:xfrm>
          <a:prstGeom prst="rect">
            <a:avLst/>
          </a:prstGeom>
          <a:solidFill>
            <a:srgbClr val="D3E7EE"/>
          </a:solidFill>
          <a:ln>
            <a:solidFill>
              <a:srgbClr val="D3E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6" name="Google Shape;656;p39"/>
          <p:cNvGrpSpPr/>
          <p:nvPr/>
        </p:nvGrpSpPr>
        <p:grpSpPr>
          <a:xfrm flipH="1">
            <a:off x="4086758" y="3670300"/>
            <a:ext cx="4831101" cy="1484200"/>
            <a:chOff x="2362210" y="890537"/>
            <a:chExt cx="5048700" cy="1872600"/>
          </a:xfrm>
        </p:grpSpPr>
        <p:sp>
          <p:nvSpPr>
            <p:cNvPr id="657" name="Google Shape;657;p39"/>
            <p:cNvSpPr/>
            <p:nvPr/>
          </p:nvSpPr>
          <p:spPr>
            <a:xfrm>
              <a:off x="2362210" y="890537"/>
              <a:ext cx="5048700" cy="1872600"/>
            </a:xfrm>
            <a:prstGeom prst="roundRect">
              <a:avLst>
                <a:gd name="adj" fmla="val 460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2428805" y="1109630"/>
              <a:ext cx="4927500" cy="15753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7277617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7150214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7002968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62" name="Google Shape;662;p39"/>
          <p:cNvSpPr txBox="1">
            <a:spLocks noGrp="1"/>
          </p:cNvSpPr>
          <p:nvPr>
            <p:ph type="title"/>
          </p:nvPr>
        </p:nvSpPr>
        <p:spPr>
          <a:xfrm>
            <a:off x="4139001" y="3902871"/>
            <a:ext cx="4715134" cy="11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1800" dirty="0"/>
              <a:t>Numbers of doc, users, campaigns, available blogs (to gain user confidence by showing him number of available data)</a:t>
            </a:r>
            <a:endParaRPr sz="1800" dirty="0"/>
          </a:p>
        </p:txBody>
      </p:sp>
      <p:grpSp>
        <p:nvGrpSpPr>
          <p:cNvPr id="663" name="Google Shape;663;p3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664" name="Google Shape;664;p3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65" name="Google Shape;665;p3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666" name="Google Shape;666;p3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7" name="Google Shape;667;p3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8" name="Google Shape;668;p3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8" name="Rectangle 17"/>
          <p:cNvSpPr/>
          <p:nvPr/>
        </p:nvSpPr>
        <p:spPr>
          <a:xfrm>
            <a:off x="199292" y="4611775"/>
            <a:ext cx="1012371" cy="451757"/>
          </a:xfrm>
          <a:prstGeom prst="rect">
            <a:avLst/>
          </a:prstGeom>
          <a:solidFill>
            <a:srgbClr val="D3E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27-37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website&#10;&#10;Description automatically generated"/>
          <p:cNvPicPr/>
          <p:nvPr/>
        </p:nvPicPr>
        <p:blipFill rotWithShape="1">
          <a:blip r:embed="rId2"/>
          <a:srcRect l="15224" t="18688" r="17877" b="9990"/>
          <a:stretch/>
        </p:blipFill>
        <p:spPr>
          <a:xfrm>
            <a:off x="160338" y="727075"/>
            <a:ext cx="8983662" cy="4416425"/>
          </a:xfrm>
          <a:prstGeom prst="rect">
            <a:avLst/>
          </a:prstGeom>
        </p:spPr>
      </p:pic>
      <p:sp>
        <p:nvSpPr>
          <p:cNvPr id="5" name="Google Shape;662;p39"/>
          <p:cNvSpPr txBox="1">
            <a:spLocks/>
          </p:cNvSpPr>
          <p:nvPr/>
        </p:nvSpPr>
        <p:spPr>
          <a:xfrm>
            <a:off x="160338" y="3970200"/>
            <a:ext cx="4715134" cy="11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/>
          </a:p>
        </p:txBody>
      </p:sp>
      <p:sp>
        <p:nvSpPr>
          <p:cNvPr id="7" name="Google Shape;903;p44"/>
          <p:cNvSpPr txBox="1">
            <a:spLocks/>
          </p:cNvSpPr>
          <p:nvPr/>
        </p:nvSpPr>
        <p:spPr>
          <a:xfrm>
            <a:off x="442854" y="4162263"/>
            <a:ext cx="4150101" cy="789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spcAft>
                <a:spcPts val="1200"/>
              </a:spcAft>
            </a:pPr>
            <a:r>
              <a:rPr lang="en-US" dirty="0"/>
              <a:t>Login form</a:t>
            </a:r>
          </a:p>
          <a:p>
            <a:pPr marL="0" indent="0" algn="l">
              <a:spcAft>
                <a:spcPts val="1200"/>
              </a:spcAft>
            </a:pPr>
            <a:r>
              <a:rPr lang="en-US" dirty="0"/>
              <a:t>1. Popup window	2. Quick sign up</a:t>
            </a:r>
          </a:p>
          <a:p>
            <a:pPr marL="0" indent="0">
              <a:spcAft>
                <a:spcPts val="1200"/>
              </a:spcAft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047094" y="4573948"/>
            <a:ext cx="1012371" cy="451757"/>
          </a:xfrm>
          <a:prstGeom prst="rect">
            <a:avLst/>
          </a:prstGeom>
          <a:solidFill>
            <a:srgbClr val="D3E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28-37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2216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grpSp>
        <p:nvGrpSpPr>
          <p:cNvPr id="425" name="Google Shape;425;p3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300312"/>
              </p:ext>
            </p:extLst>
          </p:nvPr>
        </p:nvGraphicFramePr>
        <p:xfrm>
          <a:off x="-26" y="1121229"/>
          <a:ext cx="9133140" cy="40222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1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0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0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0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" name="Google Shape;414;p35"/>
          <p:cNvSpPr txBox="1">
            <a:spLocks noGrp="1"/>
          </p:cNvSpPr>
          <p:nvPr>
            <p:ph type="title" idx="3"/>
          </p:nvPr>
        </p:nvSpPr>
        <p:spPr>
          <a:xfrm>
            <a:off x="276275" y="1465933"/>
            <a:ext cx="717714" cy="4652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01.</a:t>
            </a:r>
            <a:endParaRPr sz="2400" dirty="0"/>
          </a:p>
        </p:txBody>
      </p:sp>
      <p:sp>
        <p:nvSpPr>
          <p:cNvPr id="42" name="Google Shape;413;p35"/>
          <p:cNvSpPr txBox="1">
            <a:spLocks noGrp="1"/>
          </p:cNvSpPr>
          <p:nvPr>
            <p:ph type="title" idx="2"/>
          </p:nvPr>
        </p:nvSpPr>
        <p:spPr>
          <a:xfrm>
            <a:off x="948201" y="1452358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3" name="Google Shape;415;p35"/>
          <p:cNvSpPr txBox="1">
            <a:spLocks noGrp="1"/>
          </p:cNvSpPr>
          <p:nvPr>
            <p:ph type="subTitle" idx="1"/>
          </p:nvPr>
        </p:nvSpPr>
        <p:spPr>
          <a:xfrm>
            <a:off x="989539" y="1889641"/>
            <a:ext cx="3582446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44" name="Google Shape;414;p35"/>
          <p:cNvSpPr txBox="1">
            <a:spLocks noGrp="1"/>
          </p:cNvSpPr>
          <p:nvPr>
            <p:ph type="title" idx="3"/>
          </p:nvPr>
        </p:nvSpPr>
        <p:spPr>
          <a:xfrm>
            <a:off x="4584014" y="1463540"/>
            <a:ext cx="734849" cy="4676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02.</a:t>
            </a:r>
            <a:endParaRPr sz="2400" dirty="0"/>
          </a:p>
        </p:txBody>
      </p:sp>
      <p:sp>
        <p:nvSpPr>
          <p:cNvPr id="45" name="Google Shape;413;p35"/>
          <p:cNvSpPr txBox="1">
            <a:spLocks noGrp="1"/>
          </p:cNvSpPr>
          <p:nvPr>
            <p:ph type="title" idx="2"/>
          </p:nvPr>
        </p:nvSpPr>
        <p:spPr>
          <a:xfrm>
            <a:off x="5395894" y="1440212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Analysis diagrams</a:t>
            </a:r>
          </a:p>
        </p:txBody>
      </p:sp>
      <p:sp>
        <p:nvSpPr>
          <p:cNvPr id="47" name="Google Shape;414;p35"/>
          <p:cNvSpPr txBox="1">
            <a:spLocks noGrp="1"/>
          </p:cNvSpPr>
          <p:nvPr>
            <p:ph type="title" idx="3"/>
          </p:nvPr>
        </p:nvSpPr>
        <p:spPr>
          <a:xfrm>
            <a:off x="215975" y="2798286"/>
            <a:ext cx="734849" cy="4676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03.</a:t>
            </a:r>
            <a:endParaRPr sz="2400" dirty="0"/>
          </a:p>
        </p:txBody>
      </p:sp>
      <p:sp>
        <p:nvSpPr>
          <p:cNvPr id="48" name="Google Shape;413;p35"/>
          <p:cNvSpPr txBox="1">
            <a:spLocks noGrp="1"/>
          </p:cNvSpPr>
          <p:nvPr>
            <p:ph type="title" idx="2"/>
          </p:nvPr>
        </p:nvSpPr>
        <p:spPr>
          <a:xfrm>
            <a:off x="1009636" y="2764601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System design</a:t>
            </a:r>
          </a:p>
        </p:txBody>
      </p:sp>
      <p:sp>
        <p:nvSpPr>
          <p:cNvPr id="49" name="Google Shape;415;p35"/>
          <p:cNvSpPr txBox="1">
            <a:spLocks noGrp="1"/>
          </p:cNvSpPr>
          <p:nvPr>
            <p:ph type="subTitle" idx="1"/>
          </p:nvPr>
        </p:nvSpPr>
        <p:spPr>
          <a:xfrm>
            <a:off x="948201" y="3265960"/>
            <a:ext cx="3623784" cy="511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/>
              <a:t>Models , Front-end, Database</a:t>
            </a:r>
          </a:p>
        </p:txBody>
      </p:sp>
      <p:sp>
        <p:nvSpPr>
          <p:cNvPr id="50" name="Google Shape;414;p35"/>
          <p:cNvSpPr txBox="1">
            <a:spLocks noGrp="1"/>
          </p:cNvSpPr>
          <p:nvPr>
            <p:ph type="title" idx="3"/>
          </p:nvPr>
        </p:nvSpPr>
        <p:spPr>
          <a:xfrm>
            <a:off x="4571985" y="2762617"/>
            <a:ext cx="734849" cy="4676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04.</a:t>
            </a:r>
            <a:endParaRPr sz="2400" dirty="0"/>
          </a:p>
        </p:txBody>
      </p:sp>
      <p:sp>
        <p:nvSpPr>
          <p:cNvPr id="51" name="Google Shape;413;p35"/>
          <p:cNvSpPr txBox="1">
            <a:spLocks noGrp="1"/>
          </p:cNvSpPr>
          <p:nvPr>
            <p:ph type="title" idx="2"/>
          </p:nvPr>
        </p:nvSpPr>
        <p:spPr>
          <a:xfrm>
            <a:off x="5395894" y="2762291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Implementation</a:t>
            </a:r>
          </a:p>
        </p:txBody>
      </p:sp>
      <p:sp>
        <p:nvSpPr>
          <p:cNvPr id="53" name="Google Shape;414;p35"/>
          <p:cNvSpPr txBox="1">
            <a:spLocks noGrp="1"/>
          </p:cNvSpPr>
          <p:nvPr>
            <p:ph type="title" idx="3"/>
          </p:nvPr>
        </p:nvSpPr>
        <p:spPr>
          <a:xfrm>
            <a:off x="3615201" y="4097363"/>
            <a:ext cx="734849" cy="4676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05.</a:t>
            </a:r>
            <a:endParaRPr sz="2400" dirty="0"/>
          </a:p>
        </p:txBody>
      </p:sp>
      <p:sp>
        <p:nvSpPr>
          <p:cNvPr id="54" name="Google Shape;413;p35"/>
          <p:cNvSpPr txBox="1">
            <a:spLocks noGrp="1"/>
          </p:cNvSpPr>
          <p:nvPr>
            <p:ph type="title" idx="2"/>
          </p:nvPr>
        </p:nvSpPr>
        <p:spPr>
          <a:xfrm>
            <a:off x="4463755" y="4067474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Conclusion</a:t>
            </a:r>
          </a:p>
        </p:txBody>
      </p:sp>
      <p:sp>
        <p:nvSpPr>
          <p:cNvPr id="27" name="Google Shape;415;p35"/>
          <p:cNvSpPr txBox="1">
            <a:spLocks noGrp="1"/>
          </p:cNvSpPr>
          <p:nvPr>
            <p:ph type="subTitle" idx="1"/>
          </p:nvPr>
        </p:nvSpPr>
        <p:spPr>
          <a:xfrm>
            <a:off x="5318863" y="1926149"/>
            <a:ext cx="3623784" cy="511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Object-oriented diagrams</a:t>
            </a:r>
            <a:endParaRPr dirty="0"/>
          </a:p>
        </p:txBody>
      </p:sp>
      <p:sp>
        <p:nvSpPr>
          <p:cNvPr id="23" name="Rectangle 22"/>
          <p:cNvSpPr/>
          <p:nvPr/>
        </p:nvSpPr>
        <p:spPr>
          <a:xfrm>
            <a:off x="8047094" y="4573948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1779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 build="p"/>
      <p:bldP spid="44" grpId="0"/>
      <p:bldP spid="45" grpId="0"/>
      <p:bldP spid="47" grpId="0"/>
      <p:bldP spid="48" grpId="0"/>
      <p:bldP spid="49" grpId="0" build="p"/>
      <p:bldP spid="50" grpId="0"/>
      <p:bldP spid="51" grpId="0"/>
      <p:bldP spid="53" grpId="0"/>
      <p:bldP spid="54" grpId="0"/>
      <p:bldP spid="2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/>
          <p:cNvPicPr/>
          <p:nvPr/>
        </p:nvPicPr>
        <p:blipFill rotWithShape="1">
          <a:blip r:embed="rId2"/>
          <a:srcRect l="3806" t="16468" r="1471" b="6042"/>
          <a:stretch/>
        </p:blipFill>
        <p:spPr>
          <a:xfrm>
            <a:off x="76200" y="489857"/>
            <a:ext cx="9067800" cy="46645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46792" y="4573948"/>
            <a:ext cx="753665" cy="451757"/>
          </a:xfrm>
          <a:prstGeom prst="rect">
            <a:avLst/>
          </a:prstGeom>
          <a:solidFill>
            <a:srgbClr val="D3E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29-37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4872" y="2447924"/>
            <a:ext cx="2530928" cy="1187905"/>
          </a:xfrm>
        </p:spPr>
        <p:txBody>
          <a:bodyPr/>
          <a:lstStyle/>
          <a:p>
            <a:pPr algn="l"/>
            <a:r>
              <a:rPr lang="en-US" dirty="0"/>
              <a:t>User profile: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1. Show personal data</a:t>
            </a:r>
          </a:p>
          <a:p>
            <a:pPr algn="l"/>
            <a:r>
              <a:rPr lang="en-US" dirty="0"/>
              <a:t>2. Update his personal data</a:t>
            </a:r>
          </a:p>
        </p:txBody>
      </p:sp>
      <p:pic>
        <p:nvPicPr>
          <p:cNvPr id="1028" name="Picture 4" descr="255,122 Avatar Icons Illustrations &amp; Clip Art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" y="1389289"/>
            <a:ext cx="1630136" cy="1630136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40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47094" y="4573948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30-37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9" name="Google Shape;1729;p49"/>
          <p:cNvSpPr txBox="1">
            <a:spLocks noGrp="1"/>
          </p:cNvSpPr>
          <p:nvPr>
            <p:ph type="subTitle" idx="1"/>
          </p:nvPr>
        </p:nvSpPr>
        <p:spPr>
          <a:xfrm>
            <a:off x="0" y="4288971"/>
            <a:ext cx="9144000" cy="880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/>
              <a:t>Doctor section we show up our doctors (to the patient and help them to contact the docs)</a:t>
            </a:r>
          </a:p>
          <a:p>
            <a:pPr marL="0" lvl="0" indent="0">
              <a:spcAft>
                <a:spcPts val="1200"/>
              </a:spcAft>
            </a:pPr>
            <a:r>
              <a:rPr lang="en-US" dirty="0"/>
              <a:t>- WhatsApp link 		-Vezeeta 			-link Location</a:t>
            </a:r>
          </a:p>
        </p:txBody>
      </p:sp>
      <p:pic>
        <p:nvPicPr>
          <p:cNvPr id="17" name="Picture 16" descr="Graphical user interface, website&#10;&#10;Description automatically generated"/>
          <p:cNvPicPr/>
          <p:nvPr/>
        </p:nvPicPr>
        <p:blipFill rotWithShape="1">
          <a:blip r:embed="rId3"/>
          <a:srcRect l="2416" t="14221" r="2803" b="5733"/>
          <a:stretch/>
        </p:blipFill>
        <p:spPr>
          <a:xfrm>
            <a:off x="0" y="275771"/>
            <a:ext cx="9144000" cy="393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7" name="Google Shape;837;p42"/>
          <p:cNvGrpSpPr/>
          <p:nvPr/>
        </p:nvGrpSpPr>
        <p:grpSpPr>
          <a:xfrm>
            <a:off x="0" y="0"/>
            <a:ext cx="4448882" cy="5143500"/>
            <a:chOff x="1247775" y="1009650"/>
            <a:chExt cx="3105300" cy="3362400"/>
          </a:xfrm>
        </p:grpSpPr>
        <p:sp>
          <p:nvSpPr>
            <p:cNvPr id="838" name="Google Shape;838;p42"/>
            <p:cNvSpPr/>
            <p:nvPr/>
          </p:nvSpPr>
          <p:spPr>
            <a:xfrm>
              <a:off x="1247775" y="1009650"/>
              <a:ext cx="3105300" cy="3362400"/>
            </a:xfrm>
            <a:prstGeom prst="roundRect">
              <a:avLst>
                <a:gd name="adj" fmla="val 460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1304925" y="1228725"/>
              <a:ext cx="2979600" cy="30765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4205829" y="10841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4078426" y="10841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3931180" y="10830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43" name="Google Shape;843;p42"/>
          <p:cNvGrpSpPr/>
          <p:nvPr/>
        </p:nvGrpSpPr>
        <p:grpSpPr>
          <a:xfrm>
            <a:off x="4682034" y="0"/>
            <a:ext cx="4461965" cy="5143500"/>
            <a:chOff x="1247775" y="1009650"/>
            <a:chExt cx="3105300" cy="3362400"/>
          </a:xfrm>
        </p:grpSpPr>
        <p:sp>
          <p:nvSpPr>
            <p:cNvPr id="844" name="Google Shape;844;p42"/>
            <p:cNvSpPr/>
            <p:nvPr/>
          </p:nvSpPr>
          <p:spPr>
            <a:xfrm>
              <a:off x="1247775" y="1009650"/>
              <a:ext cx="3105300" cy="3362400"/>
            </a:xfrm>
            <a:prstGeom prst="roundRect">
              <a:avLst>
                <a:gd name="adj" fmla="val 460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1304925" y="1228725"/>
              <a:ext cx="2979600" cy="30765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4205829" y="10841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4078426" y="10841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3931180" y="10830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52" name="Google Shape;852;p42"/>
          <p:cNvGrpSpPr/>
          <p:nvPr/>
        </p:nvGrpSpPr>
        <p:grpSpPr>
          <a:xfrm>
            <a:off x="2590729" y="1646663"/>
            <a:ext cx="423079" cy="424159"/>
            <a:chOff x="-1591550" y="3597475"/>
            <a:chExt cx="293825" cy="294575"/>
          </a:xfrm>
        </p:grpSpPr>
        <p:sp>
          <p:nvSpPr>
            <p:cNvPr id="853" name="Google Shape;853;p42"/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4" name="Google Shape;854;p42"/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5" name="Google Shape;855;p42"/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56" name="Google Shape;856;p42"/>
          <p:cNvGrpSpPr/>
          <p:nvPr/>
        </p:nvGrpSpPr>
        <p:grpSpPr>
          <a:xfrm>
            <a:off x="6171279" y="1769285"/>
            <a:ext cx="340890" cy="178912"/>
            <a:chOff x="2084325" y="363300"/>
            <a:chExt cx="484150" cy="254100"/>
          </a:xfrm>
        </p:grpSpPr>
        <p:sp>
          <p:nvSpPr>
            <p:cNvPr id="857" name="Google Shape;857;p42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858" name="Google Shape;858;p42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sp>
        <p:nvSpPr>
          <p:cNvPr id="859" name="Google Shape;859;p42"/>
          <p:cNvSpPr txBox="1">
            <a:spLocks noGrp="1"/>
          </p:cNvSpPr>
          <p:nvPr>
            <p:ph type="subTitle" idx="2"/>
          </p:nvPr>
        </p:nvSpPr>
        <p:spPr>
          <a:xfrm>
            <a:off x="315030" y="3463184"/>
            <a:ext cx="3861171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In this section we present to the user the campaigns available about the diabetes for the next few months </a:t>
            </a:r>
            <a:endParaRPr dirty="0"/>
          </a:p>
        </p:txBody>
      </p:sp>
      <p:sp>
        <p:nvSpPr>
          <p:cNvPr id="860" name="Google Shape;860;p42"/>
          <p:cNvSpPr txBox="1">
            <a:spLocks noGrp="1"/>
          </p:cNvSpPr>
          <p:nvPr>
            <p:ph type="subTitle" idx="1"/>
          </p:nvPr>
        </p:nvSpPr>
        <p:spPr>
          <a:xfrm>
            <a:off x="4791079" y="3304572"/>
            <a:ext cx="4150018" cy="1223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Blogs sections</a:t>
            </a:r>
          </a:p>
          <a:p>
            <a:pPr marL="0" lvl="0" indent="0"/>
            <a:r>
              <a:rPr lang="en-US" dirty="0"/>
              <a:t> </a:t>
            </a:r>
          </a:p>
          <a:p>
            <a:pPr marL="0" lvl="0" indent="0" algn="l"/>
            <a:r>
              <a:rPr lang="en-US" dirty="0"/>
              <a:t>1.Link to the blogs</a:t>
            </a:r>
          </a:p>
          <a:p>
            <a:pPr marL="0" lvl="0" indent="0" algn="l"/>
            <a:r>
              <a:rPr lang="en-US" dirty="0"/>
              <a:t>2.Description of blogs</a:t>
            </a:r>
          </a:p>
          <a:p>
            <a:pPr marL="0" lvl="0" indent="0" algn="l"/>
            <a:r>
              <a:rPr lang="en-US" dirty="0"/>
              <a:t>3.Author</a:t>
            </a:r>
          </a:p>
        </p:txBody>
      </p:sp>
      <p:pic>
        <p:nvPicPr>
          <p:cNvPr id="30" name="Picture 2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0" t="13876" r="9689" b="5367"/>
          <a:stretch/>
        </p:blipFill>
        <p:spPr bwMode="auto">
          <a:xfrm>
            <a:off x="205589" y="725025"/>
            <a:ext cx="4032338" cy="25342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8282966" y="4549318"/>
            <a:ext cx="658131" cy="288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31-37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" name="Picture 30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1" t="13620" r="8396" b="20903"/>
          <a:stretch/>
        </p:blipFill>
        <p:spPr>
          <a:xfrm>
            <a:off x="4900559" y="591812"/>
            <a:ext cx="4102853" cy="263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4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9" grpId="0" build="p"/>
      <p:bldP spid="860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Graphical user interface, application, website&#10;&#10;Description automatically generated"/>
          <p:cNvPicPr/>
          <p:nvPr/>
        </p:nvPicPr>
        <p:blipFill rotWithShape="1">
          <a:blip r:embed="rId3"/>
          <a:srcRect l="2478" t="25310" r="2142" b="8035"/>
          <a:stretch/>
        </p:blipFill>
        <p:spPr>
          <a:xfrm>
            <a:off x="1158345" y="0"/>
            <a:ext cx="6614056" cy="2540910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" t="48845" r="7321" b="9636"/>
          <a:stretch/>
        </p:blipFill>
        <p:spPr>
          <a:xfrm>
            <a:off x="1158345" y="3048000"/>
            <a:ext cx="6614055" cy="2095499"/>
          </a:xfrm>
          <a:prstGeom prst="rect">
            <a:avLst/>
          </a:prstGeom>
        </p:spPr>
      </p:pic>
      <p:sp>
        <p:nvSpPr>
          <p:cNvPr id="20" name="Google Shape;1729;p49"/>
          <p:cNvSpPr txBox="1">
            <a:spLocks noGrp="1"/>
          </p:cNvSpPr>
          <p:nvPr>
            <p:ph type="subTitle" idx="1"/>
          </p:nvPr>
        </p:nvSpPr>
        <p:spPr>
          <a:xfrm>
            <a:off x="0" y="2508254"/>
            <a:ext cx="9144000" cy="469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600" dirty="0"/>
              <a:t>About us section some info about the website owners and how to contact with them</a:t>
            </a:r>
          </a:p>
        </p:txBody>
      </p:sp>
      <p:sp>
        <p:nvSpPr>
          <p:cNvPr id="5" name="Rectangle 4"/>
          <p:cNvSpPr/>
          <p:nvPr/>
        </p:nvSpPr>
        <p:spPr>
          <a:xfrm>
            <a:off x="8047094" y="4573948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32-37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5325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60"/>
          <p:cNvSpPr/>
          <p:nvPr/>
        </p:nvSpPr>
        <p:spPr>
          <a:xfrm>
            <a:off x="4818012" y="1550882"/>
            <a:ext cx="3014489" cy="2380737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9" name="Google Shape;2219;p60"/>
          <p:cNvSpPr txBox="1">
            <a:spLocks noGrp="1"/>
          </p:cNvSpPr>
          <p:nvPr>
            <p:ph type="title"/>
          </p:nvPr>
        </p:nvSpPr>
        <p:spPr>
          <a:xfrm>
            <a:off x="710670" y="2601110"/>
            <a:ext cx="34224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Back-end</a:t>
            </a:r>
            <a:endParaRPr sz="4400" dirty="0"/>
          </a:p>
        </p:txBody>
      </p:sp>
      <p:pic>
        <p:nvPicPr>
          <p:cNvPr id="2050" name="Picture 2" descr="Giải mã nghề lập trình viên website: Font-End, Back-End và Full Stack -  Viện Công nghệ &amp; Nhân lực Quốc tế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43" t="22592" r="14126" b="41391"/>
          <a:stretch/>
        </p:blipFill>
        <p:spPr bwMode="auto">
          <a:xfrm>
            <a:off x="4876433" y="1637711"/>
            <a:ext cx="2897646" cy="174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47094" y="4573948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33-37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2105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047094" y="4573948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34-37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9" name="Google Shape;709;p41"/>
          <p:cNvSpPr txBox="1">
            <a:spLocks noGrp="1"/>
          </p:cNvSpPr>
          <p:nvPr>
            <p:ph type="subTitle" idx="1"/>
          </p:nvPr>
        </p:nvSpPr>
        <p:spPr>
          <a:xfrm>
            <a:off x="247586" y="1074888"/>
            <a:ext cx="3746425" cy="36422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Get user msg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Send msg to php server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Connect to flask server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Flask API receive the msg from post method request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Flask send the msg to the model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The model return the reply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The flask send the reply to the php server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The php server print the reply to the user throw the html</a:t>
            </a:r>
          </a:p>
          <a:p>
            <a:pPr marL="0" lv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710" name="Google Shape;710;p41"/>
          <p:cNvSpPr txBox="1">
            <a:spLocks noGrp="1"/>
          </p:cNvSpPr>
          <p:nvPr>
            <p:ph type="title"/>
          </p:nvPr>
        </p:nvSpPr>
        <p:spPr>
          <a:xfrm>
            <a:off x="215975" y="448607"/>
            <a:ext cx="5079924" cy="6208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Flask API</a:t>
            </a:r>
            <a:endParaRPr dirty="0"/>
          </a:p>
        </p:txBody>
      </p:sp>
      <p:grpSp>
        <p:nvGrpSpPr>
          <p:cNvPr id="827" name="Google Shape;827;p4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28" name="Google Shape;828;p41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29" name="Google Shape;829;p4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30" name="Google Shape;830;p4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1" name="Google Shape;831;p4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2" name="Google Shape;832;p4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12" name="Picture 11"/>
          <p:cNvPicPr/>
          <p:nvPr/>
        </p:nvPicPr>
        <p:blipFill rotWithShape="1">
          <a:blip r:embed="rId3"/>
          <a:srcRect l="157" t="586" r="8901" b="-586"/>
          <a:stretch/>
        </p:blipFill>
        <p:spPr bwMode="auto">
          <a:xfrm>
            <a:off x="3994011" y="660435"/>
            <a:ext cx="5033842" cy="38001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8811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9" grpId="0" build="p"/>
      <p:bldP spid="7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1"/>
          <p:cNvSpPr txBox="1">
            <a:spLocks noGrp="1"/>
          </p:cNvSpPr>
          <p:nvPr>
            <p:ph type="subTitle" idx="1"/>
          </p:nvPr>
        </p:nvSpPr>
        <p:spPr>
          <a:xfrm>
            <a:off x="215975" y="1521002"/>
            <a:ext cx="6282796" cy="36224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/>
              <a:t>Tables of database</a:t>
            </a:r>
          </a:p>
          <a:p>
            <a:pPr marL="0" lvl="0" indent="0">
              <a:buNone/>
            </a:pPr>
            <a:endParaRPr lang="en-US" sz="16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6 tables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Data of the users and doctors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Data of campaigns and blogs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Data of website owners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sz="1600" b="1" dirty="0"/>
              <a:t>Crud operations</a:t>
            </a:r>
          </a:p>
          <a:p>
            <a:pPr marL="0" lvl="0" indent="0">
              <a:buNone/>
            </a:pPr>
            <a:endParaRPr lang="en-US" sz="16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View all the data from the database on website pages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Updating user data if he needs</a:t>
            </a:r>
          </a:p>
          <a:p>
            <a:pPr marL="0" lvl="0" indent="0">
              <a:buNone/>
            </a:pPr>
            <a:endParaRPr lang="en-US" sz="1600" b="1" dirty="0"/>
          </a:p>
          <a:p>
            <a:pPr marL="0" lvl="0" indent="0">
              <a:buNone/>
            </a:pPr>
            <a:r>
              <a:rPr lang="en-US" sz="1600" b="1" dirty="0"/>
              <a:t>Sign up </a:t>
            </a:r>
          </a:p>
          <a:p>
            <a:pPr marL="0" lvl="0" indent="0">
              <a:buNone/>
            </a:pPr>
            <a:endParaRPr lang="en-US" sz="1600" b="1" dirty="0"/>
          </a:p>
          <a:p>
            <a:pPr marL="0" lvl="0" indent="0">
              <a:buNone/>
            </a:pPr>
            <a:r>
              <a:rPr lang="en-US" dirty="0"/>
              <a:t>We use email to make it easy for the user to sign up</a:t>
            </a:r>
          </a:p>
        </p:txBody>
      </p:sp>
      <p:sp>
        <p:nvSpPr>
          <p:cNvPr id="710" name="Google Shape;710;p41"/>
          <p:cNvSpPr txBox="1">
            <a:spLocks noGrp="1"/>
          </p:cNvSpPr>
          <p:nvPr>
            <p:ph type="title"/>
          </p:nvPr>
        </p:nvSpPr>
        <p:spPr>
          <a:xfrm>
            <a:off x="215975" y="454050"/>
            <a:ext cx="3746424" cy="91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User Back-end </a:t>
            </a:r>
            <a:br>
              <a:rPr lang="en-US" dirty="0"/>
            </a:br>
            <a:r>
              <a:rPr lang="en-US" dirty="0"/>
              <a:t>(PHP, MySQL)</a:t>
            </a:r>
            <a:endParaRPr dirty="0"/>
          </a:p>
        </p:txBody>
      </p:sp>
      <p:grpSp>
        <p:nvGrpSpPr>
          <p:cNvPr id="827" name="Google Shape;827;p4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828" name="Google Shape;828;p41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29" name="Google Shape;829;p4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830" name="Google Shape;830;p4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1" name="Google Shape;831;p4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2" name="Google Shape;832;p4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126" name="Picture 125" descr="A screenshot of a computer&#10;&#10;Description automatically generated"/>
          <p:cNvPicPr/>
          <p:nvPr/>
        </p:nvPicPr>
        <p:blipFill rotWithShape="1">
          <a:blip r:embed="rId3"/>
          <a:srcRect l="481" t="13411" r="1142" b="16057"/>
          <a:stretch/>
        </p:blipFill>
        <p:spPr bwMode="auto">
          <a:xfrm>
            <a:off x="3614057" y="351971"/>
            <a:ext cx="5529938" cy="3247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047094" y="4573948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35-37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7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70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9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275929" y="203229"/>
            <a:ext cx="403135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IMPLEMENTATION</a:t>
            </a:r>
            <a:endParaRPr dirty="0"/>
          </a:p>
        </p:txBody>
      </p:sp>
      <p:sp>
        <p:nvSpPr>
          <p:cNvPr id="500" name="Google Shape;500;p37"/>
          <p:cNvSpPr/>
          <p:nvPr/>
        </p:nvSpPr>
        <p:spPr>
          <a:xfrm>
            <a:off x="7959915" y="812711"/>
            <a:ext cx="116400" cy="116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7"/>
          <p:cNvSpPr/>
          <p:nvPr/>
        </p:nvSpPr>
        <p:spPr>
          <a:xfrm>
            <a:off x="8124171" y="812711"/>
            <a:ext cx="116400" cy="116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7"/>
          <p:cNvSpPr/>
          <p:nvPr/>
        </p:nvSpPr>
        <p:spPr>
          <a:xfrm>
            <a:off x="8288427" y="812711"/>
            <a:ext cx="116400" cy="116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5029"/>
            <a:ext cx="9144000" cy="409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412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60"/>
          <p:cNvSpPr/>
          <p:nvPr/>
        </p:nvSpPr>
        <p:spPr>
          <a:xfrm>
            <a:off x="4818012" y="1550882"/>
            <a:ext cx="3014489" cy="2380737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219" name="Google Shape;2219;p60"/>
          <p:cNvSpPr txBox="1">
            <a:spLocks noGrp="1"/>
          </p:cNvSpPr>
          <p:nvPr>
            <p:ph type="title"/>
          </p:nvPr>
        </p:nvSpPr>
        <p:spPr>
          <a:xfrm>
            <a:off x="783241" y="2316900"/>
            <a:ext cx="34224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Git control </a:t>
            </a:r>
            <a:endParaRPr sz="4400" dirty="0"/>
          </a:p>
        </p:txBody>
      </p:sp>
      <p:pic>
        <p:nvPicPr>
          <p:cNvPr id="1026" name="Picture 2" descr="ما هو GitHub وما هي استخداماته. موقع GitHub هو موقع ويب وخدمة نسمعها طوال  الوقت، ولكن الكثير من الأشخاص لا يعرفون ما هو وما يقدمه من خدماتٍ، سنشرح -  Twitter thread fr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00" y="1691296"/>
            <a:ext cx="2716435" cy="154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61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590" y="968959"/>
            <a:ext cx="7152780" cy="37614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23160" y="3688080"/>
            <a:ext cx="1226820" cy="647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73480" y="4566598"/>
            <a:ext cx="7559040" cy="327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7450" y="3878238"/>
            <a:ext cx="115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NLP Model </a:t>
            </a:r>
            <a:br>
              <a:rPr lang="en-US" dirty="0"/>
            </a:b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837611" y="3847445"/>
            <a:ext cx="1142325" cy="327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69031" y="3846790"/>
            <a:ext cx="1111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SVM Model</a:t>
            </a:r>
          </a:p>
        </p:txBody>
      </p:sp>
    </p:spTree>
    <p:extLst>
      <p:ext uri="{BB962C8B-B14F-4D97-AF65-F5344CB8AC3E}">
        <p14:creationId xmlns:p14="http://schemas.microsoft.com/office/powerpoint/2010/main" val="392308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6"/>
          <p:cNvSpPr txBox="1">
            <a:spLocks noGrp="1"/>
          </p:cNvSpPr>
          <p:nvPr>
            <p:ph type="title"/>
          </p:nvPr>
        </p:nvSpPr>
        <p:spPr>
          <a:xfrm>
            <a:off x="4741138" y="1278120"/>
            <a:ext cx="3482607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294" name="Google Shape;763;p34"/>
          <p:cNvGrpSpPr/>
          <p:nvPr/>
        </p:nvGrpSpPr>
        <p:grpSpPr>
          <a:xfrm>
            <a:off x="343184" y="967971"/>
            <a:ext cx="3011459" cy="4291608"/>
            <a:chOff x="145960" y="1081364"/>
            <a:chExt cx="3011459" cy="4291608"/>
          </a:xfrm>
        </p:grpSpPr>
        <p:sp>
          <p:nvSpPr>
            <p:cNvPr id="295" name="Google Shape;764;p34"/>
            <p:cNvSpPr/>
            <p:nvPr/>
          </p:nvSpPr>
          <p:spPr>
            <a:xfrm>
              <a:off x="145960" y="1081364"/>
              <a:ext cx="3011459" cy="4291608"/>
            </a:xfrm>
            <a:custGeom>
              <a:avLst/>
              <a:gdLst/>
              <a:ahLst/>
              <a:cxnLst/>
              <a:rect l="l" t="t" r="r" b="b"/>
              <a:pathLst>
                <a:path w="132183" h="188373" extrusionOk="0">
                  <a:moveTo>
                    <a:pt x="74337" y="0"/>
                  </a:moveTo>
                  <a:cubicBezTo>
                    <a:pt x="72583" y="0"/>
                    <a:pt x="70803" y="276"/>
                    <a:pt x="69224" y="752"/>
                  </a:cubicBezTo>
                  <a:cubicBezTo>
                    <a:pt x="64663" y="2131"/>
                    <a:pt x="60603" y="5264"/>
                    <a:pt x="57495" y="9800"/>
                  </a:cubicBezTo>
                  <a:cubicBezTo>
                    <a:pt x="56718" y="10928"/>
                    <a:pt x="56041" y="12081"/>
                    <a:pt x="55390" y="13183"/>
                  </a:cubicBezTo>
                  <a:cubicBezTo>
                    <a:pt x="54337" y="14988"/>
                    <a:pt x="53334" y="16692"/>
                    <a:pt x="52056" y="17970"/>
                  </a:cubicBezTo>
                  <a:cubicBezTo>
                    <a:pt x="51856" y="18171"/>
                    <a:pt x="51655" y="18396"/>
                    <a:pt x="51505" y="18647"/>
                  </a:cubicBezTo>
                  <a:lnTo>
                    <a:pt x="47069" y="18647"/>
                  </a:lnTo>
                  <a:cubicBezTo>
                    <a:pt x="40252" y="18697"/>
                    <a:pt x="35214" y="24011"/>
                    <a:pt x="34913" y="31379"/>
                  </a:cubicBezTo>
                  <a:lnTo>
                    <a:pt x="34738" y="31379"/>
                  </a:lnTo>
                  <a:cubicBezTo>
                    <a:pt x="34638" y="31379"/>
                    <a:pt x="34537" y="31379"/>
                    <a:pt x="34437" y="31404"/>
                  </a:cubicBezTo>
                  <a:cubicBezTo>
                    <a:pt x="32758" y="31504"/>
                    <a:pt x="29876" y="32457"/>
                    <a:pt x="29425" y="37645"/>
                  </a:cubicBezTo>
                  <a:cubicBezTo>
                    <a:pt x="29400" y="37770"/>
                    <a:pt x="29400" y="37895"/>
                    <a:pt x="29400" y="38021"/>
                  </a:cubicBezTo>
                  <a:cubicBezTo>
                    <a:pt x="28547" y="38171"/>
                    <a:pt x="27720" y="38522"/>
                    <a:pt x="27019" y="39073"/>
                  </a:cubicBezTo>
                  <a:cubicBezTo>
                    <a:pt x="26618" y="39374"/>
                    <a:pt x="26292" y="39725"/>
                    <a:pt x="25991" y="40126"/>
                  </a:cubicBezTo>
                  <a:cubicBezTo>
                    <a:pt x="25465" y="40351"/>
                    <a:pt x="24963" y="40652"/>
                    <a:pt x="24537" y="41053"/>
                  </a:cubicBezTo>
                  <a:cubicBezTo>
                    <a:pt x="22407" y="42983"/>
                    <a:pt x="22206" y="46241"/>
                    <a:pt x="22933" y="48898"/>
                  </a:cubicBezTo>
                  <a:cubicBezTo>
                    <a:pt x="23234" y="52883"/>
                    <a:pt x="24061" y="54412"/>
                    <a:pt x="24337" y="54913"/>
                  </a:cubicBezTo>
                  <a:cubicBezTo>
                    <a:pt x="24688" y="55615"/>
                    <a:pt x="25189" y="56266"/>
                    <a:pt x="25740" y="56793"/>
                  </a:cubicBezTo>
                  <a:cubicBezTo>
                    <a:pt x="25615" y="57068"/>
                    <a:pt x="25515" y="57344"/>
                    <a:pt x="25440" y="57620"/>
                  </a:cubicBezTo>
                  <a:cubicBezTo>
                    <a:pt x="25239" y="58321"/>
                    <a:pt x="25114" y="58748"/>
                    <a:pt x="25665" y="62858"/>
                  </a:cubicBezTo>
                  <a:cubicBezTo>
                    <a:pt x="25916" y="64838"/>
                    <a:pt x="26392" y="67895"/>
                    <a:pt x="27194" y="71204"/>
                  </a:cubicBezTo>
                  <a:cubicBezTo>
                    <a:pt x="28923" y="78547"/>
                    <a:pt x="31379" y="83986"/>
                    <a:pt x="34512" y="87419"/>
                  </a:cubicBezTo>
                  <a:cubicBezTo>
                    <a:pt x="32808" y="86292"/>
                    <a:pt x="31079" y="85916"/>
                    <a:pt x="29575" y="85916"/>
                  </a:cubicBezTo>
                  <a:cubicBezTo>
                    <a:pt x="29349" y="85916"/>
                    <a:pt x="29124" y="85941"/>
                    <a:pt x="28898" y="85941"/>
                  </a:cubicBezTo>
                  <a:cubicBezTo>
                    <a:pt x="27169" y="86091"/>
                    <a:pt x="25640" y="86968"/>
                    <a:pt x="24312" y="88572"/>
                  </a:cubicBezTo>
                  <a:cubicBezTo>
                    <a:pt x="19149" y="94938"/>
                    <a:pt x="14462" y="119725"/>
                    <a:pt x="15715" y="129425"/>
                  </a:cubicBezTo>
                  <a:cubicBezTo>
                    <a:pt x="16467" y="135214"/>
                    <a:pt x="18547" y="139876"/>
                    <a:pt x="21455" y="146342"/>
                  </a:cubicBezTo>
                  <a:cubicBezTo>
                    <a:pt x="22206" y="148071"/>
                    <a:pt x="23059" y="149976"/>
                    <a:pt x="23961" y="152081"/>
                  </a:cubicBezTo>
                  <a:cubicBezTo>
                    <a:pt x="22733" y="155014"/>
                    <a:pt x="21279" y="158523"/>
                    <a:pt x="19625" y="162533"/>
                  </a:cubicBezTo>
                  <a:cubicBezTo>
                    <a:pt x="19625" y="162533"/>
                    <a:pt x="18973" y="164086"/>
                    <a:pt x="18898" y="164262"/>
                  </a:cubicBezTo>
                  <a:cubicBezTo>
                    <a:pt x="18597" y="164237"/>
                    <a:pt x="17645" y="164137"/>
                    <a:pt x="17645" y="164137"/>
                  </a:cubicBezTo>
                  <a:cubicBezTo>
                    <a:pt x="17194" y="164112"/>
                    <a:pt x="16768" y="164061"/>
                    <a:pt x="16317" y="164036"/>
                  </a:cubicBezTo>
                  <a:lnTo>
                    <a:pt x="15941" y="163986"/>
                  </a:lnTo>
                  <a:cubicBezTo>
                    <a:pt x="15389" y="163961"/>
                    <a:pt x="14813" y="163911"/>
                    <a:pt x="14262" y="163861"/>
                  </a:cubicBezTo>
                  <a:lnTo>
                    <a:pt x="13936" y="163861"/>
                  </a:lnTo>
                  <a:cubicBezTo>
                    <a:pt x="12407" y="163861"/>
                    <a:pt x="10978" y="164638"/>
                    <a:pt x="10151" y="165966"/>
                  </a:cubicBezTo>
                  <a:cubicBezTo>
                    <a:pt x="7319" y="170503"/>
                    <a:pt x="4262" y="175640"/>
                    <a:pt x="803" y="181681"/>
                  </a:cubicBezTo>
                  <a:cubicBezTo>
                    <a:pt x="1" y="183059"/>
                    <a:pt x="1" y="184763"/>
                    <a:pt x="803" y="186142"/>
                  </a:cubicBezTo>
                  <a:cubicBezTo>
                    <a:pt x="1605" y="187520"/>
                    <a:pt x="3084" y="188372"/>
                    <a:pt x="4688" y="188372"/>
                  </a:cubicBezTo>
                  <a:lnTo>
                    <a:pt x="62808" y="188372"/>
                  </a:lnTo>
                  <a:cubicBezTo>
                    <a:pt x="64788" y="188372"/>
                    <a:pt x="66543" y="187069"/>
                    <a:pt x="67094" y="185139"/>
                  </a:cubicBezTo>
                  <a:cubicBezTo>
                    <a:pt x="67946" y="182207"/>
                    <a:pt x="68648" y="179600"/>
                    <a:pt x="69199" y="177244"/>
                  </a:cubicBezTo>
                  <a:cubicBezTo>
                    <a:pt x="71054" y="176392"/>
                    <a:pt x="72909" y="175590"/>
                    <a:pt x="74688" y="174813"/>
                  </a:cubicBezTo>
                  <a:cubicBezTo>
                    <a:pt x="82583" y="171405"/>
                    <a:pt x="90051" y="168172"/>
                    <a:pt x="96743" y="160853"/>
                  </a:cubicBezTo>
                  <a:lnTo>
                    <a:pt x="98748" y="160853"/>
                  </a:lnTo>
                  <a:cubicBezTo>
                    <a:pt x="106242" y="160828"/>
                    <a:pt x="112382" y="155014"/>
                    <a:pt x="112433" y="147846"/>
                  </a:cubicBezTo>
                  <a:lnTo>
                    <a:pt x="112433" y="145991"/>
                  </a:lnTo>
                  <a:cubicBezTo>
                    <a:pt x="112458" y="145615"/>
                    <a:pt x="112483" y="145214"/>
                    <a:pt x="112483" y="144838"/>
                  </a:cubicBezTo>
                  <a:lnTo>
                    <a:pt x="112483" y="136542"/>
                  </a:lnTo>
                  <a:cubicBezTo>
                    <a:pt x="112558" y="136492"/>
                    <a:pt x="112608" y="136442"/>
                    <a:pt x="112658" y="136392"/>
                  </a:cubicBezTo>
                  <a:cubicBezTo>
                    <a:pt x="112808" y="136292"/>
                    <a:pt x="112934" y="136192"/>
                    <a:pt x="113059" y="136091"/>
                  </a:cubicBezTo>
                  <a:cubicBezTo>
                    <a:pt x="113159" y="135991"/>
                    <a:pt x="113260" y="135916"/>
                    <a:pt x="113385" y="135791"/>
                  </a:cubicBezTo>
                  <a:cubicBezTo>
                    <a:pt x="113510" y="135690"/>
                    <a:pt x="113610" y="135565"/>
                    <a:pt x="113736" y="135440"/>
                  </a:cubicBezTo>
                  <a:cubicBezTo>
                    <a:pt x="113836" y="135339"/>
                    <a:pt x="113936" y="135239"/>
                    <a:pt x="114037" y="135114"/>
                  </a:cubicBezTo>
                  <a:cubicBezTo>
                    <a:pt x="114137" y="134989"/>
                    <a:pt x="114262" y="134863"/>
                    <a:pt x="114362" y="134713"/>
                  </a:cubicBezTo>
                  <a:cubicBezTo>
                    <a:pt x="114463" y="134588"/>
                    <a:pt x="114538" y="134487"/>
                    <a:pt x="114613" y="134362"/>
                  </a:cubicBezTo>
                  <a:cubicBezTo>
                    <a:pt x="114713" y="134237"/>
                    <a:pt x="114814" y="134086"/>
                    <a:pt x="114939" y="133911"/>
                  </a:cubicBezTo>
                  <a:cubicBezTo>
                    <a:pt x="115014" y="133786"/>
                    <a:pt x="115064" y="133685"/>
                    <a:pt x="115139" y="133560"/>
                  </a:cubicBezTo>
                  <a:cubicBezTo>
                    <a:pt x="115240" y="133410"/>
                    <a:pt x="115315" y="133234"/>
                    <a:pt x="115415" y="133084"/>
                  </a:cubicBezTo>
                  <a:cubicBezTo>
                    <a:pt x="115415" y="133059"/>
                    <a:pt x="115415" y="133034"/>
                    <a:pt x="115415" y="133034"/>
                  </a:cubicBezTo>
                  <a:cubicBezTo>
                    <a:pt x="115490" y="132908"/>
                    <a:pt x="115540" y="132808"/>
                    <a:pt x="115590" y="132683"/>
                  </a:cubicBezTo>
                  <a:cubicBezTo>
                    <a:pt x="115666" y="132532"/>
                    <a:pt x="115741" y="132357"/>
                    <a:pt x="115816" y="132156"/>
                  </a:cubicBezTo>
                  <a:cubicBezTo>
                    <a:pt x="115816" y="132156"/>
                    <a:pt x="115816" y="132131"/>
                    <a:pt x="115816" y="132131"/>
                  </a:cubicBezTo>
                  <a:cubicBezTo>
                    <a:pt x="115866" y="132006"/>
                    <a:pt x="115916" y="131881"/>
                    <a:pt x="115966" y="131755"/>
                  </a:cubicBezTo>
                  <a:cubicBezTo>
                    <a:pt x="116017" y="131580"/>
                    <a:pt x="116067" y="131380"/>
                    <a:pt x="116117" y="131204"/>
                  </a:cubicBezTo>
                  <a:lnTo>
                    <a:pt x="116142" y="131154"/>
                  </a:lnTo>
                  <a:cubicBezTo>
                    <a:pt x="116167" y="131029"/>
                    <a:pt x="116217" y="130903"/>
                    <a:pt x="116242" y="130778"/>
                  </a:cubicBezTo>
                  <a:cubicBezTo>
                    <a:pt x="116292" y="130577"/>
                    <a:pt x="116317" y="130352"/>
                    <a:pt x="116367" y="130151"/>
                  </a:cubicBezTo>
                  <a:cubicBezTo>
                    <a:pt x="116392" y="130026"/>
                    <a:pt x="116418" y="129901"/>
                    <a:pt x="116418" y="129775"/>
                  </a:cubicBezTo>
                  <a:cubicBezTo>
                    <a:pt x="116468" y="129425"/>
                    <a:pt x="116518" y="129099"/>
                    <a:pt x="116518" y="128748"/>
                  </a:cubicBezTo>
                  <a:cubicBezTo>
                    <a:pt x="116518" y="128748"/>
                    <a:pt x="116518" y="128723"/>
                    <a:pt x="116518" y="128723"/>
                  </a:cubicBezTo>
                  <a:cubicBezTo>
                    <a:pt x="116543" y="128372"/>
                    <a:pt x="116543" y="128046"/>
                    <a:pt x="116543" y="127695"/>
                  </a:cubicBezTo>
                  <a:cubicBezTo>
                    <a:pt x="116543" y="127595"/>
                    <a:pt x="116518" y="127520"/>
                    <a:pt x="116518" y="127445"/>
                  </a:cubicBezTo>
                  <a:cubicBezTo>
                    <a:pt x="116518" y="127069"/>
                    <a:pt x="116468" y="126743"/>
                    <a:pt x="116443" y="126417"/>
                  </a:cubicBezTo>
                  <a:cubicBezTo>
                    <a:pt x="116418" y="126342"/>
                    <a:pt x="116418" y="126267"/>
                    <a:pt x="116392" y="126192"/>
                  </a:cubicBezTo>
                  <a:cubicBezTo>
                    <a:pt x="116367" y="125941"/>
                    <a:pt x="116292" y="125665"/>
                    <a:pt x="116242" y="125390"/>
                  </a:cubicBezTo>
                  <a:cubicBezTo>
                    <a:pt x="116217" y="125314"/>
                    <a:pt x="116192" y="125239"/>
                    <a:pt x="116167" y="125139"/>
                  </a:cubicBezTo>
                  <a:cubicBezTo>
                    <a:pt x="116092" y="124813"/>
                    <a:pt x="115991" y="124512"/>
                    <a:pt x="115891" y="124237"/>
                  </a:cubicBezTo>
                  <a:cubicBezTo>
                    <a:pt x="115841" y="124136"/>
                    <a:pt x="115816" y="124061"/>
                    <a:pt x="115766" y="123961"/>
                  </a:cubicBezTo>
                  <a:cubicBezTo>
                    <a:pt x="115666" y="123735"/>
                    <a:pt x="115565" y="123510"/>
                    <a:pt x="115465" y="123284"/>
                  </a:cubicBezTo>
                  <a:cubicBezTo>
                    <a:pt x="115440" y="123234"/>
                    <a:pt x="115415" y="123184"/>
                    <a:pt x="115365" y="123109"/>
                  </a:cubicBezTo>
                  <a:cubicBezTo>
                    <a:pt x="115340" y="123059"/>
                    <a:pt x="115315" y="123009"/>
                    <a:pt x="115290" y="122958"/>
                  </a:cubicBezTo>
                  <a:cubicBezTo>
                    <a:pt x="115265" y="122908"/>
                    <a:pt x="115215" y="122833"/>
                    <a:pt x="115189" y="122783"/>
                  </a:cubicBezTo>
                  <a:cubicBezTo>
                    <a:pt x="115089" y="122633"/>
                    <a:pt x="114989" y="122482"/>
                    <a:pt x="114889" y="122332"/>
                  </a:cubicBezTo>
                  <a:cubicBezTo>
                    <a:pt x="114939" y="122282"/>
                    <a:pt x="115014" y="122232"/>
                    <a:pt x="115064" y="122181"/>
                  </a:cubicBezTo>
                  <a:cubicBezTo>
                    <a:pt x="115139" y="122131"/>
                    <a:pt x="115215" y="122056"/>
                    <a:pt x="115290" y="121981"/>
                  </a:cubicBezTo>
                  <a:cubicBezTo>
                    <a:pt x="115465" y="121806"/>
                    <a:pt x="115641" y="121630"/>
                    <a:pt x="115841" y="121430"/>
                  </a:cubicBezTo>
                  <a:cubicBezTo>
                    <a:pt x="115891" y="121354"/>
                    <a:pt x="115941" y="121279"/>
                    <a:pt x="116017" y="121204"/>
                  </a:cubicBezTo>
                  <a:cubicBezTo>
                    <a:pt x="116267" y="120928"/>
                    <a:pt x="116468" y="120678"/>
                    <a:pt x="116668" y="120377"/>
                  </a:cubicBezTo>
                  <a:cubicBezTo>
                    <a:pt x="116693" y="120352"/>
                    <a:pt x="116718" y="120302"/>
                    <a:pt x="116743" y="120252"/>
                  </a:cubicBezTo>
                  <a:cubicBezTo>
                    <a:pt x="116919" y="120026"/>
                    <a:pt x="117069" y="119775"/>
                    <a:pt x="117220" y="119525"/>
                  </a:cubicBezTo>
                  <a:cubicBezTo>
                    <a:pt x="117270" y="119425"/>
                    <a:pt x="117320" y="119349"/>
                    <a:pt x="117345" y="119249"/>
                  </a:cubicBezTo>
                  <a:lnTo>
                    <a:pt x="113385" y="117169"/>
                  </a:lnTo>
                  <a:lnTo>
                    <a:pt x="117370" y="119224"/>
                  </a:lnTo>
                  <a:cubicBezTo>
                    <a:pt x="117495" y="118998"/>
                    <a:pt x="117621" y="118748"/>
                    <a:pt x="117721" y="118497"/>
                  </a:cubicBezTo>
                  <a:cubicBezTo>
                    <a:pt x="117771" y="118397"/>
                    <a:pt x="117796" y="118322"/>
                    <a:pt x="117846" y="118222"/>
                  </a:cubicBezTo>
                  <a:cubicBezTo>
                    <a:pt x="117996" y="117871"/>
                    <a:pt x="118122" y="117520"/>
                    <a:pt x="118197" y="117219"/>
                  </a:cubicBezTo>
                  <a:cubicBezTo>
                    <a:pt x="118222" y="117169"/>
                    <a:pt x="118222" y="117119"/>
                    <a:pt x="118247" y="117069"/>
                  </a:cubicBezTo>
                  <a:cubicBezTo>
                    <a:pt x="118322" y="116768"/>
                    <a:pt x="118397" y="116467"/>
                    <a:pt x="118473" y="116116"/>
                  </a:cubicBezTo>
                  <a:cubicBezTo>
                    <a:pt x="118498" y="116016"/>
                    <a:pt x="118523" y="115941"/>
                    <a:pt x="118523" y="115841"/>
                  </a:cubicBezTo>
                  <a:lnTo>
                    <a:pt x="118548" y="115790"/>
                  </a:lnTo>
                  <a:cubicBezTo>
                    <a:pt x="118598" y="115515"/>
                    <a:pt x="118623" y="115264"/>
                    <a:pt x="118648" y="114938"/>
                  </a:cubicBezTo>
                  <a:lnTo>
                    <a:pt x="118673" y="114913"/>
                  </a:lnTo>
                  <a:cubicBezTo>
                    <a:pt x="118673" y="114813"/>
                    <a:pt x="118673" y="114713"/>
                    <a:pt x="118698" y="114638"/>
                  </a:cubicBezTo>
                  <a:cubicBezTo>
                    <a:pt x="118723" y="114237"/>
                    <a:pt x="118748" y="113861"/>
                    <a:pt x="118748" y="113485"/>
                  </a:cubicBezTo>
                  <a:cubicBezTo>
                    <a:pt x="118748" y="113234"/>
                    <a:pt x="118748" y="112983"/>
                    <a:pt x="118723" y="112708"/>
                  </a:cubicBezTo>
                  <a:cubicBezTo>
                    <a:pt x="118723" y="112633"/>
                    <a:pt x="118723" y="112557"/>
                    <a:pt x="118698" y="112482"/>
                  </a:cubicBezTo>
                  <a:cubicBezTo>
                    <a:pt x="118698" y="112282"/>
                    <a:pt x="118673" y="112106"/>
                    <a:pt x="118648" y="111931"/>
                  </a:cubicBezTo>
                  <a:cubicBezTo>
                    <a:pt x="118648" y="111856"/>
                    <a:pt x="118623" y="111755"/>
                    <a:pt x="118623" y="111680"/>
                  </a:cubicBezTo>
                  <a:cubicBezTo>
                    <a:pt x="118573" y="111480"/>
                    <a:pt x="118548" y="111279"/>
                    <a:pt x="118498" y="111104"/>
                  </a:cubicBezTo>
                  <a:cubicBezTo>
                    <a:pt x="118498" y="111054"/>
                    <a:pt x="118473" y="110978"/>
                    <a:pt x="118473" y="110953"/>
                  </a:cubicBezTo>
                  <a:cubicBezTo>
                    <a:pt x="118423" y="110703"/>
                    <a:pt x="118347" y="110452"/>
                    <a:pt x="118272" y="110201"/>
                  </a:cubicBezTo>
                  <a:cubicBezTo>
                    <a:pt x="118247" y="110151"/>
                    <a:pt x="118222" y="110076"/>
                    <a:pt x="118222" y="110026"/>
                  </a:cubicBezTo>
                  <a:cubicBezTo>
                    <a:pt x="118147" y="109851"/>
                    <a:pt x="118097" y="109650"/>
                    <a:pt x="118022" y="109475"/>
                  </a:cubicBezTo>
                  <a:cubicBezTo>
                    <a:pt x="117996" y="109424"/>
                    <a:pt x="117971" y="109349"/>
                    <a:pt x="117946" y="109274"/>
                  </a:cubicBezTo>
                  <a:cubicBezTo>
                    <a:pt x="117871" y="109099"/>
                    <a:pt x="117796" y="108923"/>
                    <a:pt x="117696" y="108773"/>
                  </a:cubicBezTo>
                  <a:cubicBezTo>
                    <a:pt x="117671" y="108723"/>
                    <a:pt x="117646" y="108648"/>
                    <a:pt x="117621" y="108597"/>
                  </a:cubicBezTo>
                  <a:cubicBezTo>
                    <a:pt x="117495" y="108347"/>
                    <a:pt x="117370" y="108146"/>
                    <a:pt x="117245" y="107921"/>
                  </a:cubicBezTo>
                  <a:cubicBezTo>
                    <a:pt x="117220" y="107896"/>
                    <a:pt x="117220" y="107896"/>
                    <a:pt x="117194" y="107871"/>
                  </a:cubicBezTo>
                  <a:cubicBezTo>
                    <a:pt x="117094" y="107695"/>
                    <a:pt x="116969" y="107495"/>
                    <a:pt x="116819" y="107319"/>
                  </a:cubicBezTo>
                  <a:lnTo>
                    <a:pt x="116718" y="107194"/>
                  </a:lnTo>
                  <a:cubicBezTo>
                    <a:pt x="116618" y="107018"/>
                    <a:pt x="116493" y="106868"/>
                    <a:pt x="116342" y="106718"/>
                  </a:cubicBezTo>
                  <a:lnTo>
                    <a:pt x="116267" y="106617"/>
                  </a:lnTo>
                  <a:cubicBezTo>
                    <a:pt x="116067" y="106417"/>
                    <a:pt x="115891" y="106216"/>
                    <a:pt x="115691" y="106016"/>
                  </a:cubicBezTo>
                  <a:cubicBezTo>
                    <a:pt x="115766" y="105941"/>
                    <a:pt x="115841" y="105841"/>
                    <a:pt x="115916" y="105765"/>
                  </a:cubicBezTo>
                  <a:cubicBezTo>
                    <a:pt x="115941" y="105740"/>
                    <a:pt x="115991" y="105665"/>
                    <a:pt x="115991" y="105665"/>
                  </a:cubicBezTo>
                  <a:cubicBezTo>
                    <a:pt x="116192" y="105414"/>
                    <a:pt x="116367" y="105189"/>
                    <a:pt x="116518" y="104938"/>
                  </a:cubicBezTo>
                  <a:lnTo>
                    <a:pt x="116618" y="104788"/>
                  </a:lnTo>
                  <a:cubicBezTo>
                    <a:pt x="116768" y="104537"/>
                    <a:pt x="116944" y="104262"/>
                    <a:pt x="117069" y="103986"/>
                  </a:cubicBezTo>
                  <a:lnTo>
                    <a:pt x="117144" y="103861"/>
                  </a:lnTo>
                  <a:cubicBezTo>
                    <a:pt x="117295" y="103585"/>
                    <a:pt x="117420" y="103284"/>
                    <a:pt x="117520" y="103033"/>
                  </a:cubicBezTo>
                  <a:cubicBezTo>
                    <a:pt x="117545" y="102983"/>
                    <a:pt x="117570" y="102933"/>
                    <a:pt x="117595" y="102883"/>
                  </a:cubicBezTo>
                  <a:cubicBezTo>
                    <a:pt x="117721" y="102557"/>
                    <a:pt x="117821" y="102257"/>
                    <a:pt x="117896" y="101956"/>
                  </a:cubicBezTo>
                  <a:cubicBezTo>
                    <a:pt x="117896" y="101956"/>
                    <a:pt x="117921" y="101906"/>
                    <a:pt x="117921" y="101856"/>
                  </a:cubicBezTo>
                  <a:cubicBezTo>
                    <a:pt x="117996" y="101580"/>
                    <a:pt x="118072" y="101279"/>
                    <a:pt x="118147" y="100978"/>
                  </a:cubicBezTo>
                  <a:cubicBezTo>
                    <a:pt x="118147" y="100953"/>
                    <a:pt x="118172" y="100853"/>
                    <a:pt x="118172" y="100828"/>
                  </a:cubicBezTo>
                  <a:cubicBezTo>
                    <a:pt x="118222" y="100527"/>
                    <a:pt x="118272" y="100201"/>
                    <a:pt x="118297" y="99901"/>
                  </a:cubicBezTo>
                  <a:lnTo>
                    <a:pt x="118322" y="99700"/>
                  </a:lnTo>
                  <a:cubicBezTo>
                    <a:pt x="118347" y="99374"/>
                    <a:pt x="118347" y="99049"/>
                    <a:pt x="118372" y="98748"/>
                  </a:cubicBezTo>
                  <a:lnTo>
                    <a:pt x="118347" y="98547"/>
                  </a:lnTo>
                  <a:cubicBezTo>
                    <a:pt x="118347" y="98221"/>
                    <a:pt x="118347" y="97871"/>
                    <a:pt x="118322" y="97545"/>
                  </a:cubicBezTo>
                  <a:lnTo>
                    <a:pt x="118297" y="97419"/>
                  </a:lnTo>
                  <a:cubicBezTo>
                    <a:pt x="118272" y="97018"/>
                    <a:pt x="118222" y="96668"/>
                    <a:pt x="118172" y="96342"/>
                  </a:cubicBezTo>
                  <a:cubicBezTo>
                    <a:pt x="118097" y="95966"/>
                    <a:pt x="118022" y="95615"/>
                    <a:pt x="117921" y="95239"/>
                  </a:cubicBezTo>
                  <a:cubicBezTo>
                    <a:pt x="117896" y="95164"/>
                    <a:pt x="117896" y="95114"/>
                    <a:pt x="117871" y="95064"/>
                  </a:cubicBezTo>
                  <a:cubicBezTo>
                    <a:pt x="117796" y="94738"/>
                    <a:pt x="117671" y="94387"/>
                    <a:pt x="117545" y="94061"/>
                  </a:cubicBezTo>
                  <a:cubicBezTo>
                    <a:pt x="117520" y="93986"/>
                    <a:pt x="117495" y="93911"/>
                    <a:pt x="117470" y="93861"/>
                  </a:cubicBezTo>
                  <a:cubicBezTo>
                    <a:pt x="117345" y="93510"/>
                    <a:pt x="117194" y="93209"/>
                    <a:pt x="117069" y="92933"/>
                  </a:cubicBezTo>
                  <a:cubicBezTo>
                    <a:pt x="117019" y="92858"/>
                    <a:pt x="116994" y="92808"/>
                    <a:pt x="116944" y="92733"/>
                  </a:cubicBezTo>
                  <a:cubicBezTo>
                    <a:pt x="116793" y="92432"/>
                    <a:pt x="116643" y="92156"/>
                    <a:pt x="116468" y="91881"/>
                  </a:cubicBezTo>
                  <a:lnTo>
                    <a:pt x="116367" y="91755"/>
                  </a:lnTo>
                  <a:cubicBezTo>
                    <a:pt x="116242" y="91580"/>
                    <a:pt x="116142" y="91429"/>
                    <a:pt x="116017" y="91279"/>
                  </a:cubicBezTo>
                  <a:cubicBezTo>
                    <a:pt x="115941" y="91179"/>
                    <a:pt x="115866" y="91079"/>
                    <a:pt x="115766" y="90978"/>
                  </a:cubicBezTo>
                  <a:cubicBezTo>
                    <a:pt x="114864" y="89901"/>
                    <a:pt x="113736" y="89048"/>
                    <a:pt x="112483" y="88472"/>
                  </a:cubicBezTo>
                  <a:lnTo>
                    <a:pt x="112483" y="86718"/>
                  </a:lnTo>
                  <a:cubicBezTo>
                    <a:pt x="117144" y="83810"/>
                    <a:pt x="121305" y="80778"/>
                    <a:pt x="124387" y="77996"/>
                  </a:cubicBezTo>
                  <a:cubicBezTo>
                    <a:pt x="129851" y="73083"/>
                    <a:pt x="132182" y="68923"/>
                    <a:pt x="131731" y="64963"/>
                  </a:cubicBezTo>
                  <a:cubicBezTo>
                    <a:pt x="131355" y="61730"/>
                    <a:pt x="128849" y="58271"/>
                    <a:pt x="122959" y="58271"/>
                  </a:cubicBezTo>
                  <a:cubicBezTo>
                    <a:pt x="120202" y="58271"/>
                    <a:pt x="116718" y="58998"/>
                    <a:pt x="112483" y="60427"/>
                  </a:cubicBezTo>
                  <a:lnTo>
                    <a:pt x="112483" y="31529"/>
                  </a:lnTo>
                  <a:cubicBezTo>
                    <a:pt x="112483" y="28071"/>
                    <a:pt x="111455" y="25013"/>
                    <a:pt x="109475" y="22682"/>
                  </a:cubicBezTo>
                  <a:cubicBezTo>
                    <a:pt x="107270" y="20076"/>
                    <a:pt x="104037" y="18647"/>
                    <a:pt x="100352" y="18647"/>
                  </a:cubicBezTo>
                  <a:lnTo>
                    <a:pt x="91254" y="18647"/>
                  </a:lnTo>
                  <a:cubicBezTo>
                    <a:pt x="90427" y="15464"/>
                    <a:pt x="89275" y="11955"/>
                    <a:pt x="87771" y="8020"/>
                  </a:cubicBezTo>
                  <a:cubicBezTo>
                    <a:pt x="87721" y="7870"/>
                    <a:pt x="87645" y="7720"/>
                    <a:pt x="87595" y="7594"/>
                  </a:cubicBezTo>
                  <a:cubicBezTo>
                    <a:pt x="85189" y="2832"/>
                    <a:pt x="80227" y="0"/>
                    <a:pt x="743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32C3E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96" name="Google Shape;765;p34"/>
            <p:cNvGrpSpPr/>
            <p:nvPr/>
          </p:nvGrpSpPr>
          <p:grpSpPr>
            <a:xfrm>
              <a:off x="260080" y="1190298"/>
              <a:ext cx="2783227" cy="4042851"/>
              <a:chOff x="1824075" y="437175"/>
              <a:chExt cx="3457425" cy="5022175"/>
            </a:xfrm>
          </p:grpSpPr>
          <p:sp>
            <p:nvSpPr>
              <p:cNvPr id="297" name="Google Shape;766;p34"/>
              <p:cNvSpPr/>
              <p:nvPr/>
            </p:nvSpPr>
            <p:spPr>
              <a:xfrm>
                <a:off x="2504525" y="3727150"/>
                <a:ext cx="2139000" cy="1459000"/>
              </a:xfrm>
              <a:custGeom>
                <a:avLst/>
                <a:gdLst/>
                <a:ahLst/>
                <a:cxnLst/>
                <a:rect l="l" t="t" r="r" b="b"/>
                <a:pathLst>
                  <a:path w="85560" h="58360" extrusionOk="0">
                    <a:moveTo>
                      <a:pt x="19564" y="0"/>
                    </a:moveTo>
                    <a:cubicBezTo>
                      <a:pt x="11956" y="0"/>
                      <a:pt x="6044" y="1541"/>
                      <a:pt x="3685" y="5452"/>
                    </a:cubicBezTo>
                    <a:cubicBezTo>
                      <a:pt x="1" y="11568"/>
                      <a:pt x="4186" y="38711"/>
                      <a:pt x="4261" y="44951"/>
                    </a:cubicBezTo>
                    <a:cubicBezTo>
                      <a:pt x="14161" y="54575"/>
                      <a:pt x="29174" y="57282"/>
                      <a:pt x="40678" y="58360"/>
                    </a:cubicBezTo>
                    <a:cubicBezTo>
                      <a:pt x="57921" y="49939"/>
                      <a:pt x="73109" y="48059"/>
                      <a:pt x="83861" y="20164"/>
                    </a:cubicBezTo>
                    <a:cubicBezTo>
                      <a:pt x="85560" y="15754"/>
                      <a:pt x="43891" y="0"/>
                      <a:pt x="19564" y="0"/>
                    </a:cubicBezTo>
                    <a:close/>
                  </a:path>
                </a:pathLst>
              </a:custGeom>
              <a:solidFill>
                <a:srgbClr val="B45F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8" name="Google Shape;767;p34"/>
              <p:cNvSpPr/>
              <p:nvPr/>
            </p:nvSpPr>
            <p:spPr>
              <a:xfrm>
                <a:off x="3856325" y="2067950"/>
                <a:ext cx="1425175" cy="783025"/>
              </a:xfrm>
              <a:custGeom>
                <a:avLst/>
                <a:gdLst/>
                <a:ahLst/>
                <a:cxnLst/>
                <a:rect l="l" t="t" r="r" b="b"/>
                <a:pathLst>
                  <a:path w="57007" h="31321" extrusionOk="0">
                    <a:moveTo>
                      <a:pt x="51123" y="1"/>
                    </a:moveTo>
                    <a:cubicBezTo>
                      <a:pt x="41253" y="1"/>
                      <a:pt x="19163" y="11306"/>
                      <a:pt x="10741" y="17735"/>
                    </a:cubicBezTo>
                    <a:cubicBezTo>
                      <a:pt x="1" y="25944"/>
                      <a:pt x="9005" y="31320"/>
                      <a:pt x="16787" y="31320"/>
                    </a:cubicBezTo>
                    <a:cubicBezTo>
                      <a:pt x="18175" y="31320"/>
                      <a:pt x="19525" y="31149"/>
                      <a:pt x="20716" y="30793"/>
                    </a:cubicBezTo>
                    <a:cubicBezTo>
                      <a:pt x="28736" y="28361"/>
                      <a:pt x="57007" y="11845"/>
                      <a:pt x="55979" y="3073"/>
                    </a:cubicBezTo>
                    <a:cubicBezTo>
                      <a:pt x="55725" y="903"/>
                      <a:pt x="53912" y="1"/>
                      <a:pt x="51123" y="1"/>
                    </a:cubicBezTo>
                    <a:close/>
                  </a:path>
                </a:pathLst>
              </a:custGeom>
              <a:solidFill>
                <a:srgbClr val="B45F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9" name="Google Shape;768;p34"/>
              <p:cNvSpPr/>
              <p:nvPr/>
            </p:nvSpPr>
            <p:spPr>
              <a:xfrm>
                <a:off x="2794000" y="3729975"/>
                <a:ext cx="1921100" cy="964325"/>
              </a:xfrm>
              <a:custGeom>
                <a:avLst/>
                <a:gdLst/>
                <a:ahLst/>
                <a:cxnLst/>
                <a:rect l="l" t="t" r="r" b="b"/>
                <a:pathLst>
                  <a:path w="76844" h="38573" extrusionOk="0">
                    <a:moveTo>
                      <a:pt x="51" y="1"/>
                    </a:moveTo>
                    <a:lnTo>
                      <a:pt x="26" y="29099"/>
                    </a:lnTo>
                    <a:cubicBezTo>
                      <a:pt x="1" y="34337"/>
                      <a:pt x="4587" y="38573"/>
                      <a:pt x="10251" y="38573"/>
                    </a:cubicBezTo>
                    <a:lnTo>
                      <a:pt x="66492" y="38347"/>
                    </a:lnTo>
                    <a:cubicBezTo>
                      <a:pt x="72182" y="38347"/>
                      <a:pt x="76793" y="34061"/>
                      <a:pt x="76818" y="28823"/>
                    </a:cubicBezTo>
                    <a:lnTo>
                      <a:pt x="76843" y="1"/>
                    </a:lnTo>
                    <a:close/>
                  </a:path>
                </a:pathLst>
              </a:custGeom>
              <a:solidFill>
                <a:srgbClr val="008B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0" name="Google Shape;769;p34"/>
              <p:cNvSpPr/>
              <p:nvPr/>
            </p:nvSpPr>
            <p:spPr>
              <a:xfrm>
                <a:off x="2794625" y="958650"/>
                <a:ext cx="1921725" cy="3659225"/>
              </a:xfrm>
              <a:custGeom>
                <a:avLst/>
                <a:gdLst/>
                <a:ahLst/>
                <a:cxnLst/>
                <a:rect l="l" t="t" r="r" b="b"/>
                <a:pathLst>
                  <a:path w="76869" h="146369" extrusionOk="0">
                    <a:moveTo>
                      <a:pt x="68297" y="1"/>
                    </a:moveTo>
                    <a:cubicBezTo>
                      <a:pt x="68264" y="1"/>
                      <a:pt x="68230" y="1"/>
                      <a:pt x="68197" y="1"/>
                    </a:cubicBezTo>
                    <a:lnTo>
                      <a:pt x="8672" y="1"/>
                    </a:lnTo>
                    <a:cubicBezTo>
                      <a:pt x="3008" y="26"/>
                      <a:pt x="26" y="4813"/>
                      <a:pt x="26" y="10076"/>
                    </a:cubicBezTo>
                    <a:lnTo>
                      <a:pt x="26" y="136944"/>
                    </a:lnTo>
                    <a:cubicBezTo>
                      <a:pt x="1" y="142152"/>
                      <a:pt x="4558" y="146368"/>
                      <a:pt x="10177" y="146368"/>
                    </a:cubicBezTo>
                    <a:cubicBezTo>
                      <a:pt x="10210" y="146368"/>
                      <a:pt x="10243" y="146368"/>
                      <a:pt x="10276" y="146368"/>
                    </a:cubicBezTo>
                    <a:lnTo>
                      <a:pt x="66517" y="145867"/>
                    </a:lnTo>
                    <a:cubicBezTo>
                      <a:pt x="72207" y="145817"/>
                      <a:pt x="76868" y="141531"/>
                      <a:pt x="76868" y="136293"/>
                    </a:cubicBezTo>
                    <a:lnTo>
                      <a:pt x="76868" y="9400"/>
                    </a:lnTo>
                    <a:cubicBezTo>
                      <a:pt x="76868" y="4193"/>
                      <a:pt x="73921" y="1"/>
                      <a:pt x="68297" y="1"/>
                    </a:cubicBezTo>
                    <a:close/>
                  </a:path>
                </a:pathLst>
              </a:custGeom>
              <a:solidFill>
                <a:srgbClr val="7BB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1" name="Google Shape;770;p34"/>
              <p:cNvSpPr/>
              <p:nvPr/>
            </p:nvSpPr>
            <p:spPr>
              <a:xfrm>
                <a:off x="3657425" y="4358425"/>
                <a:ext cx="196750" cy="181125"/>
              </a:xfrm>
              <a:custGeom>
                <a:avLst/>
                <a:gdLst/>
                <a:ahLst/>
                <a:cxnLst/>
                <a:rect l="l" t="t" r="r" b="b"/>
                <a:pathLst>
                  <a:path w="7870" h="7245" extrusionOk="0">
                    <a:moveTo>
                      <a:pt x="4009" y="1"/>
                    </a:moveTo>
                    <a:cubicBezTo>
                      <a:pt x="3993" y="1"/>
                      <a:pt x="3977" y="1"/>
                      <a:pt x="3960" y="1"/>
                    </a:cubicBezTo>
                    <a:cubicBezTo>
                      <a:pt x="1780" y="1"/>
                      <a:pt x="25" y="1630"/>
                      <a:pt x="0" y="3635"/>
                    </a:cubicBezTo>
                    <a:cubicBezTo>
                      <a:pt x="0" y="5625"/>
                      <a:pt x="1703" y="7244"/>
                      <a:pt x="3860" y="7244"/>
                    </a:cubicBezTo>
                    <a:cubicBezTo>
                      <a:pt x="3877" y="7244"/>
                      <a:pt x="3893" y="7244"/>
                      <a:pt x="3910" y="7244"/>
                    </a:cubicBezTo>
                    <a:cubicBezTo>
                      <a:pt x="6065" y="7244"/>
                      <a:pt x="7845" y="5615"/>
                      <a:pt x="7845" y="3610"/>
                    </a:cubicBezTo>
                    <a:cubicBezTo>
                      <a:pt x="7870" y="1620"/>
                      <a:pt x="6142" y="1"/>
                      <a:pt x="4009" y="1"/>
                    </a:cubicBezTo>
                    <a:close/>
                  </a:path>
                </a:pathLst>
              </a:custGeom>
              <a:solidFill>
                <a:srgbClr val="032C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2" name="Google Shape;771;p34"/>
              <p:cNvSpPr/>
              <p:nvPr/>
            </p:nvSpPr>
            <p:spPr>
              <a:xfrm>
                <a:off x="2891125" y="1171075"/>
                <a:ext cx="1719325" cy="3127850"/>
              </a:xfrm>
              <a:custGeom>
                <a:avLst/>
                <a:gdLst/>
                <a:ahLst/>
                <a:cxnLst/>
                <a:rect l="l" t="t" r="r" b="b"/>
                <a:pathLst>
                  <a:path w="68773" h="125114" extrusionOk="0">
                    <a:moveTo>
                      <a:pt x="0" y="0"/>
                    </a:moveTo>
                    <a:lnTo>
                      <a:pt x="0" y="121655"/>
                    </a:lnTo>
                    <a:cubicBezTo>
                      <a:pt x="0" y="123560"/>
                      <a:pt x="1655" y="125114"/>
                      <a:pt x="3710" y="125114"/>
                    </a:cubicBezTo>
                    <a:lnTo>
                      <a:pt x="65389" y="124888"/>
                    </a:lnTo>
                    <a:cubicBezTo>
                      <a:pt x="67444" y="124888"/>
                      <a:pt x="68773" y="123560"/>
                      <a:pt x="68773" y="121655"/>
                    </a:cubicBezTo>
                    <a:lnTo>
                      <a:pt x="687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3" name="Google Shape;772;p34"/>
              <p:cNvSpPr/>
              <p:nvPr/>
            </p:nvSpPr>
            <p:spPr>
              <a:xfrm>
                <a:off x="2881100" y="3726225"/>
                <a:ext cx="582100" cy="582725"/>
              </a:xfrm>
              <a:custGeom>
                <a:avLst/>
                <a:gdLst/>
                <a:ahLst/>
                <a:cxnLst/>
                <a:rect l="l" t="t" r="r" b="b"/>
                <a:pathLst>
                  <a:path w="23284" h="23309" extrusionOk="0">
                    <a:moveTo>
                      <a:pt x="0" y="1"/>
                    </a:moveTo>
                    <a:lnTo>
                      <a:pt x="0" y="23309"/>
                    </a:lnTo>
                    <a:lnTo>
                      <a:pt x="23284" y="23309"/>
                    </a:lnTo>
                    <a:lnTo>
                      <a:pt x="23284" y="1"/>
                    </a:lnTo>
                    <a:close/>
                  </a:path>
                </a:pathLst>
              </a:custGeom>
              <a:solidFill>
                <a:srgbClr val="008B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4" name="Google Shape;773;p34"/>
              <p:cNvSpPr/>
              <p:nvPr/>
            </p:nvSpPr>
            <p:spPr>
              <a:xfrm>
                <a:off x="3463800" y="3726225"/>
                <a:ext cx="582750" cy="582725"/>
              </a:xfrm>
              <a:custGeom>
                <a:avLst/>
                <a:gdLst/>
                <a:ahLst/>
                <a:cxnLst/>
                <a:rect l="l" t="t" r="r" b="b"/>
                <a:pathLst>
                  <a:path w="23310" h="23309" extrusionOk="0">
                    <a:moveTo>
                      <a:pt x="1" y="1"/>
                    </a:moveTo>
                    <a:lnTo>
                      <a:pt x="1" y="23309"/>
                    </a:lnTo>
                    <a:lnTo>
                      <a:pt x="23309" y="23309"/>
                    </a:lnTo>
                    <a:lnTo>
                      <a:pt x="233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5" name="Google Shape;774;p34"/>
              <p:cNvSpPr/>
              <p:nvPr/>
            </p:nvSpPr>
            <p:spPr>
              <a:xfrm>
                <a:off x="4047775" y="3726225"/>
                <a:ext cx="582725" cy="582725"/>
              </a:xfrm>
              <a:custGeom>
                <a:avLst/>
                <a:gdLst/>
                <a:ahLst/>
                <a:cxnLst/>
                <a:rect l="l" t="t" r="r" b="b"/>
                <a:pathLst>
                  <a:path w="23309" h="23309" extrusionOk="0">
                    <a:moveTo>
                      <a:pt x="0" y="1"/>
                    </a:moveTo>
                    <a:lnTo>
                      <a:pt x="0" y="23309"/>
                    </a:lnTo>
                    <a:lnTo>
                      <a:pt x="23309" y="23309"/>
                    </a:lnTo>
                    <a:lnTo>
                      <a:pt x="23309" y="1"/>
                    </a:lnTo>
                    <a:close/>
                  </a:path>
                </a:pathLst>
              </a:custGeom>
              <a:solidFill>
                <a:srgbClr val="008B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6" name="Google Shape;775;p34"/>
              <p:cNvSpPr/>
              <p:nvPr/>
            </p:nvSpPr>
            <p:spPr>
              <a:xfrm>
                <a:off x="2992625" y="4036375"/>
                <a:ext cx="359050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14362" h="7169" extrusionOk="0">
                    <a:moveTo>
                      <a:pt x="7194" y="1"/>
                    </a:moveTo>
                    <a:cubicBezTo>
                      <a:pt x="3209" y="1"/>
                      <a:pt x="1" y="3209"/>
                      <a:pt x="1" y="7169"/>
                    </a:cubicBezTo>
                    <a:lnTo>
                      <a:pt x="14362" y="7169"/>
                    </a:lnTo>
                    <a:cubicBezTo>
                      <a:pt x="14362" y="3209"/>
                      <a:pt x="11154" y="1"/>
                      <a:pt x="7194" y="1"/>
                    </a:cubicBezTo>
                    <a:close/>
                  </a:path>
                </a:pathLst>
              </a:custGeom>
              <a:solidFill>
                <a:srgbClr val="E65A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7" name="Google Shape;776;p34"/>
              <p:cNvSpPr/>
              <p:nvPr/>
            </p:nvSpPr>
            <p:spPr>
              <a:xfrm>
                <a:off x="3077225" y="3819575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7620" h="7620" extrusionOk="0">
                    <a:moveTo>
                      <a:pt x="3810" y="1"/>
                    </a:moveTo>
                    <a:cubicBezTo>
                      <a:pt x="1704" y="1"/>
                      <a:pt x="0" y="1705"/>
                      <a:pt x="0" y="3810"/>
                    </a:cubicBezTo>
                    <a:cubicBezTo>
                      <a:pt x="0" y="5916"/>
                      <a:pt x="1704" y="7620"/>
                      <a:pt x="3810" y="7620"/>
                    </a:cubicBezTo>
                    <a:cubicBezTo>
                      <a:pt x="5915" y="7620"/>
                      <a:pt x="7619" y="5916"/>
                      <a:pt x="7619" y="3810"/>
                    </a:cubicBezTo>
                    <a:cubicBezTo>
                      <a:pt x="7619" y="1705"/>
                      <a:pt x="5915" y="1"/>
                      <a:pt x="3810" y="1"/>
                    </a:cubicBezTo>
                    <a:close/>
                  </a:path>
                </a:pathLst>
              </a:custGeom>
              <a:solidFill>
                <a:srgbClr val="E65A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8" name="Google Shape;777;p34"/>
              <p:cNvSpPr/>
              <p:nvPr/>
            </p:nvSpPr>
            <p:spPr>
              <a:xfrm>
                <a:off x="3518325" y="3783250"/>
                <a:ext cx="486225" cy="468700"/>
              </a:xfrm>
              <a:custGeom>
                <a:avLst/>
                <a:gdLst/>
                <a:ahLst/>
                <a:cxnLst/>
                <a:rect l="l" t="t" r="r" b="b"/>
                <a:pathLst>
                  <a:path w="19449" h="18748" extrusionOk="0">
                    <a:moveTo>
                      <a:pt x="5038" y="0"/>
                    </a:moveTo>
                    <a:cubicBezTo>
                      <a:pt x="2256" y="0"/>
                      <a:pt x="0" y="2256"/>
                      <a:pt x="0" y="5038"/>
                    </a:cubicBezTo>
                    <a:cubicBezTo>
                      <a:pt x="0" y="11730"/>
                      <a:pt x="9725" y="18747"/>
                      <a:pt x="9725" y="18747"/>
                    </a:cubicBezTo>
                    <a:cubicBezTo>
                      <a:pt x="9725" y="18747"/>
                      <a:pt x="19449" y="11730"/>
                      <a:pt x="19449" y="5038"/>
                    </a:cubicBezTo>
                    <a:cubicBezTo>
                      <a:pt x="19449" y="2256"/>
                      <a:pt x="17193" y="0"/>
                      <a:pt x="14411" y="0"/>
                    </a:cubicBezTo>
                    <a:cubicBezTo>
                      <a:pt x="12281" y="0"/>
                      <a:pt x="10451" y="1354"/>
                      <a:pt x="9725" y="3233"/>
                    </a:cubicBezTo>
                    <a:cubicBezTo>
                      <a:pt x="8998" y="1354"/>
                      <a:pt x="7168" y="0"/>
                      <a:pt x="5038" y="0"/>
                    </a:cubicBezTo>
                    <a:close/>
                  </a:path>
                </a:pathLst>
              </a:custGeom>
              <a:solidFill>
                <a:srgbClr val="E65A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9" name="Google Shape;778;p34"/>
              <p:cNvSpPr/>
              <p:nvPr/>
            </p:nvSpPr>
            <p:spPr>
              <a:xfrm>
                <a:off x="3471950" y="3840200"/>
                <a:ext cx="480600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19224" h="12861" extrusionOk="0">
                    <a:moveTo>
                      <a:pt x="8010" y="1"/>
                    </a:moveTo>
                    <a:cubicBezTo>
                      <a:pt x="7708" y="1"/>
                      <a:pt x="7438" y="174"/>
                      <a:pt x="7344" y="479"/>
                    </a:cubicBezTo>
                    <a:lnTo>
                      <a:pt x="5715" y="5642"/>
                    </a:lnTo>
                    <a:lnTo>
                      <a:pt x="677" y="5642"/>
                    </a:lnTo>
                    <a:cubicBezTo>
                      <a:pt x="301" y="5642"/>
                      <a:pt x="1" y="5943"/>
                      <a:pt x="1" y="6319"/>
                    </a:cubicBezTo>
                    <a:cubicBezTo>
                      <a:pt x="1" y="6720"/>
                      <a:pt x="301" y="7021"/>
                      <a:pt x="677" y="7021"/>
                    </a:cubicBezTo>
                    <a:lnTo>
                      <a:pt x="6216" y="7021"/>
                    </a:lnTo>
                    <a:cubicBezTo>
                      <a:pt x="6517" y="7021"/>
                      <a:pt x="6793" y="6820"/>
                      <a:pt x="6868" y="6544"/>
                    </a:cubicBezTo>
                    <a:lnTo>
                      <a:pt x="7695" y="3913"/>
                    </a:lnTo>
                    <a:lnTo>
                      <a:pt x="8722" y="12259"/>
                    </a:lnTo>
                    <a:cubicBezTo>
                      <a:pt x="8748" y="12585"/>
                      <a:pt x="9023" y="12835"/>
                      <a:pt x="9349" y="12860"/>
                    </a:cubicBezTo>
                    <a:lnTo>
                      <a:pt x="9399" y="12860"/>
                    </a:lnTo>
                    <a:cubicBezTo>
                      <a:pt x="9700" y="12860"/>
                      <a:pt x="9976" y="12660"/>
                      <a:pt x="10051" y="12359"/>
                    </a:cubicBezTo>
                    <a:lnTo>
                      <a:pt x="11905" y="5793"/>
                    </a:lnTo>
                    <a:lnTo>
                      <a:pt x="12231" y="6820"/>
                    </a:lnTo>
                    <a:cubicBezTo>
                      <a:pt x="12332" y="7096"/>
                      <a:pt x="12582" y="7271"/>
                      <a:pt x="12883" y="7296"/>
                    </a:cubicBezTo>
                    <a:lnTo>
                      <a:pt x="18547" y="7321"/>
                    </a:lnTo>
                    <a:cubicBezTo>
                      <a:pt x="18923" y="7321"/>
                      <a:pt x="19224" y="7021"/>
                      <a:pt x="19224" y="6645"/>
                    </a:cubicBezTo>
                    <a:cubicBezTo>
                      <a:pt x="19224" y="6269"/>
                      <a:pt x="18923" y="5943"/>
                      <a:pt x="18547" y="5943"/>
                    </a:cubicBezTo>
                    <a:lnTo>
                      <a:pt x="13384" y="5918"/>
                    </a:lnTo>
                    <a:lnTo>
                      <a:pt x="12482" y="3236"/>
                    </a:lnTo>
                    <a:cubicBezTo>
                      <a:pt x="12388" y="2954"/>
                      <a:pt x="12140" y="2783"/>
                      <a:pt x="11862" y="2783"/>
                    </a:cubicBezTo>
                    <a:cubicBezTo>
                      <a:pt x="11843" y="2783"/>
                      <a:pt x="11824" y="2783"/>
                      <a:pt x="11805" y="2785"/>
                    </a:cubicBezTo>
                    <a:cubicBezTo>
                      <a:pt x="11504" y="2785"/>
                      <a:pt x="11254" y="2985"/>
                      <a:pt x="11179" y="3286"/>
                    </a:cubicBezTo>
                    <a:lnTo>
                      <a:pt x="9675" y="8675"/>
                    </a:lnTo>
                    <a:lnTo>
                      <a:pt x="8672" y="605"/>
                    </a:lnTo>
                    <a:cubicBezTo>
                      <a:pt x="8647" y="279"/>
                      <a:pt x="8397" y="28"/>
                      <a:pt x="8071" y="3"/>
                    </a:cubicBezTo>
                    <a:cubicBezTo>
                      <a:pt x="8050" y="1"/>
                      <a:pt x="8030" y="1"/>
                      <a:pt x="80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0" name="Google Shape;779;p34"/>
              <p:cNvSpPr/>
              <p:nvPr/>
            </p:nvSpPr>
            <p:spPr>
              <a:xfrm>
                <a:off x="4275225" y="3819575"/>
                <a:ext cx="127200" cy="396025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15841" extrusionOk="0">
                    <a:moveTo>
                      <a:pt x="0" y="1"/>
                    </a:moveTo>
                    <a:lnTo>
                      <a:pt x="0" y="15841"/>
                    </a:lnTo>
                    <a:lnTo>
                      <a:pt x="5088" y="15841"/>
                    </a:lnTo>
                    <a:lnTo>
                      <a:pt x="5088" y="1"/>
                    </a:lnTo>
                    <a:close/>
                  </a:path>
                </a:pathLst>
              </a:custGeom>
              <a:solidFill>
                <a:srgbClr val="E65A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1" name="Google Shape;780;p34"/>
              <p:cNvSpPr/>
              <p:nvPr/>
            </p:nvSpPr>
            <p:spPr>
              <a:xfrm>
                <a:off x="4141125" y="3954300"/>
                <a:ext cx="396025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15841" h="5089" extrusionOk="0">
                    <a:moveTo>
                      <a:pt x="1" y="0"/>
                    </a:moveTo>
                    <a:lnTo>
                      <a:pt x="1" y="5088"/>
                    </a:lnTo>
                    <a:lnTo>
                      <a:pt x="15840" y="5088"/>
                    </a:lnTo>
                    <a:lnTo>
                      <a:pt x="15840" y="0"/>
                    </a:lnTo>
                    <a:close/>
                  </a:path>
                </a:pathLst>
              </a:custGeom>
              <a:solidFill>
                <a:srgbClr val="E65A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2" name="Google Shape;781;p34"/>
              <p:cNvSpPr/>
              <p:nvPr/>
            </p:nvSpPr>
            <p:spPr>
              <a:xfrm>
                <a:off x="2221325" y="2841750"/>
                <a:ext cx="1168575" cy="2009200"/>
              </a:xfrm>
              <a:custGeom>
                <a:avLst/>
                <a:gdLst/>
                <a:ahLst/>
                <a:cxnLst/>
                <a:rect l="l" t="t" r="r" b="b"/>
                <a:pathLst>
                  <a:path w="46743" h="80368" extrusionOk="0">
                    <a:moveTo>
                      <a:pt x="11972" y="1"/>
                    </a:moveTo>
                    <a:cubicBezTo>
                      <a:pt x="11842" y="1"/>
                      <a:pt x="11711" y="6"/>
                      <a:pt x="11579" y="16"/>
                    </a:cubicBezTo>
                    <a:cubicBezTo>
                      <a:pt x="6617" y="417"/>
                      <a:pt x="0" y="32096"/>
                      <a:pt x="1429" y="43074"/>
                    </a:cubicBezTo>
                    <a:cubicBezTo>
                      <a:pt x="2707" y="52974"/>
                      <a:pt x="8196" y="60117"/>
                      <a:pt x="15589" y="80367"/>
                    </a:cubicBezTo>
                    <a:cubicBezTo>
                      <a:pt x="15589" y="80367"/>
                      <a:pt x="27441" y="77567"/>
                      <a:pt x="36227" y="77567"/>
                    </a:cubicBezTo>
                    <a:cubicBezTo>
                      <a:pt x="40478" y="77567"/>
                      <a:pt x="44011" y="78222"/>
                      <a:pt x="45138" y="80167"/>
                    </a:cubicBezTo>
                    <a:cubicBezTo>
                      <a:pt x="46742" y="76257"/>
                      <a:pt x="42858" y="52046"/>
                      <a:pt x="22457" y="40292"/>
                    </a:cubicBezTo>
                    <a:cubicBezTo>
                      <a:pt x="24164" y="30296"/>
                      <a:pt x="21987" y="1"/>
                      <a:pt x="11972" y="1"/>
                    </a:cubicBezTo>
                    <a:close/>
                  </a:path>
                </a:pathLst>
              </a:custGeom>
              <a:solidFill>
                <a:srgbClr val="B45F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3" name="Google Shape;782;p34"/>
              <p:cNvSpPr/>
              <p:nvPr/>
            </p:nvSpPr>
            <p:spPr>
              <a:xfrm>
                <a:off x="2782725" y="3849025"/>
                <a:ext cx="584625" cy="996900"/>
              </a:xfrm>
              <a:custGeom>
                <a:avLst/>
                <a:gdLst/>
                <a:ahLst/>
                <a:cxnLst/>
                <a:rect l="l" t="t" r="r" b="b"/>
                <a:pathLst>
                  <a:path w="23385" h="39876" extrusionOk="0">
                    <a:moveTo>
                      <a:pt x="1" y="1"/>
                    </a:moveTo>
                    <a:cubicBezTo>
                      <a:pt x="1605" y="1254"/>
                      <a:pt x="3209" y="2457"/>
                      <a:pt x="4687" y="3785"/>
                    </a:cubicBezTo>
                    <a:cubicBezTo>
                      <a:pt x="6166" y="5114"/>
                      <a:pt x="7595" y="6492"/>
                      <a:pt x="8923" y="7946"/>
                    </a:cubicBezTo>
                    <a:cubicBezTo>
                      <a:pt x="10251" y="9424"/>
                      <a:pt x="11529" y="10928"/>
                      <a:pt x="12682" y="12507"/>
                    </a:cubicBezTo>
                    <a:cubicBezTo>
                      <a:pt x="13860" y="14086"/>
                      <a:pt x="14938" y="15740"/>
                      <a:pt x="15915" y="17420"/>
                    </a:cubicBezTo>
                    <a:cubicBezTo>
                      <a:pt x="17895" y="20828"/>
                      <a:pt x="19524" y="24412"/>
                      <a:pt x="20727" y="28171"/>
                    </a:cubicBezTo>
                    <a:cubicBezTo>
                      <a:pt x="21329" y="30051"/>
                      <a:pt x="21855" y="31981"/>
                      <a:pt x="22206" y="33911"/>
                    </a:cubicBezTo>
                    <a:cubicBezTo>
                      <a:pt x="22557" y="35866"/>
                      <a:pt x="22833" y="37846"/>
                      <a:pt x="22682" y="39876"/>
                    </a:cubicBezTo>
                    <a:cubicBezTo>
                      <a:pt x="23033" y="38898"/>
                      <a:pt x="23184" y="37896"/>
                      <a:pt x="23284" y="36868"/>
                    </a:cubicBezTo>
                    <a:cubicBezTo>
                      <a:pt x="23384" y="35841"/>
                      <a:pt x="23384" y="34813"/>
                      <a:pt x="23359" y="33786"/>
                    </a:cubicBezTo>
                    <a:cubicBezTo>
                      <a:pt x="23234" y="31730"/>
                      <a:pt x="22958" y="29700"/>
                      <a:pt x="22507" y="27695"/>
                    </a:cubicBezTo>
                    <a:cubicBezTo>
                      <a:pt x="21580" y="23685"/>
                      <a:pt x="20026" y="19826"/>
                      <a:pt x="17946" y="16242"/>
                    </a:cubicBezTo>
                    <a:cubicBezTo>
                      <a:pt x="16918" y="14462"/>
                      <a:pt x="15740" y="12758"/>
                      <a:pt x="14462" y="11154"/>
                    </a:cubicBezTo>
                    <a:cubicBezTo>
                      <a:pt x="13159" y="9550"/>
                      <a:pt x="11755" y="8046"/>
                      <a:pt x="10226" y="6643"/>
                    </a:cubicBezTo>
                    <a:cubicBezTo>
                      <a:pt x="8722" y="5239"/>
                      <a:pt x="7068" y="4011"/>
                      <a:pt x="5389" y="2883"/>
                    </a:cubicBezTo>
                    <a:cubicBezTo>
                      <a:pt x="3660" y="1755"/>
                      <a:pt x="1880" y="803"/>
                      <a:pt x="1" y="1"/>
                    </a:cubicBezTo>
                    <a:close/>
                  </a:path>
                </a:pathLst>
              </a:custGeom>
              <a:solidFill>
                <a:srgbClr val="032C3E">
                  <a:alpha val="24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4" name="Google Shape;783;p34"/>
              <p:cNvSpPr/>
              <p:nvPr/>
            </p:nvSpPr>
            <p:spPr>
              <a:xfrm>
                <a:off x="2132350" y="4559825"/>
                <a:ext cx="1389125" cy="899525"/>
              </a:xfrm>
              <a:custGeom>
                <a:avLst/>
                <a:gdLst/>
                <a:ahLst/>
                <a:cxnLst/>
                <a:rect l="l" t="t" r="r" b="b"/>
                <a:pathLst>
                  <a:path w="55565" h="35981" extrusionOk="0">
                    <a:moveTo>
                      <a:pt x="18892" y="0"/>
                    </a:moveTo>
                    <a:cubicBezTo>
                      <a:pt x="17471" y="0"/>
                      <a:pt x="16073" y="118"/>
                      <a:pt x="14712" y="366"/>
                    </a:cubicBezTo>
                    <a:cubicBezTo>
                      <a:pt x="11254" y="8461"/>
                      <a:pt x="6015" y="21143"/>
                      <a:pt x="0" y="35980"/>
                    </a:cubicBezTo>
                    <a:lnTo>
                      <a:pt x="52732" y="35980"/>
                    </a:lnTo>
                    <a:cubicBezTo>
                      <a:pt x="53885" y="31970"/>
                      <a:pt x="54863" y="28311"/>
                      <a:pt x="55565" y="25053"/>
                    </a:cubicBezTo>
                    <a:cubicBezTo>
                      <a:pt x="52011" y="13522"/>
                      <a:pt x="34117" y="0"/>
                      <a:pt x="18892" y="0"/>
                    </a:cubicBezTo>
                    <a:close/>
                  </a:path>
                </a:pathLst>
              </a:custGeom>
              <a:solidFill>
                <a:srgbClr val="B45F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5" name="Google Shape;784;p34"/>
              <p:cNvSpPr/>
              <p:nvPr/>
            </p:nvSpPr>
            <p:spPr>
              <a:xfrm>
                <a:off x="2132350" y="4909825"/>
                <a:ext cx="1318325" cy="549525"/>
              </a:xfrm>
              <a:custGeom>
                <a:avLst/>
                <a:gdLst/>
                <a:ahLst/>
                <a:cxnLst/>
                <a:rect l="l" t="t" r="r" b="b"/>
                <a:pathLst>
                  <a:path w="52733" h="21981" extrusionOk="0">
                    <a:moveTo>
                      <a:pt x="8998" y="0"/>
                    </a:moveTo>
                    <a:cubicBezTo>
                      <a:pt x="6341" y="6416"/>
                      <a:pt x="3284" y="13885"/>
                      <a:pt x="0" y="21980"/>
                    </a:cubicBezTo>
                    <a:lnTo>
                      <a:pt x="52732" y="21980"/>
                    </a:lnTo>
                    <a:cubicBezTo>
                      <a:pt x="36993" y="8421"/>
                      <a:pt x="23985" y="1980"/>
                      <a:pt x="8998" y="0"/>
                    </a:cubicBezTo>
                    <a:close/>
                  </a:path>
                </a:pathLst>
              </a:custGeom>
              <a:solidFill>
                <a:srgbClr val="032C3E">
                  <a:alpha val="24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6" name="Google Shape;785;p34"/>
              <p:cNvSpPr/>
              <p:nvPr/>
            </p:nvSpPr>
            <p:spPr>
              <a:xfrm>
                <a:off x="1824075" y="5023850"/>
                <a:ext cx="1550150" cy="435500"/>
              </a:xfrm>
              <a:custGeom>
                <a:avLst/>
                <a:gdLst/>
                <a:ahLst/>
                <a:cxnLst/>
                <a:rect l="l" t="t" r="r" b="b"/>
                <a:pathLst>
                  <a:path w="62006" h="17420" extrusionOk="0">
                    <a:moveTo>
                      <a:pt x="10376" y="1"/>
                    </a:moveTo>
                    <a:cubicBezTo>
                      <a:pt x="7068" y="5239"/>
                      <a:pt x="3610" y="11103"/>
                      <a:pt x="0" y="17419"/>
                    </a:cubicBezTo>
                    <a:lnTo>
                      <a:pt x="62006" y="17419"/>
                    </a:lnTo>
                    <a:cubicBezTo>
                      <a:pt x="44938" y="6191"/>
                      <a:pt x="29299" y="1279"/>
                      <a:pt x="10376" y="1"/>
                    </a:cubicBezTo>
                    <a:close/>
                  </a:path>
                </a:pathLst>
              </a:custGeom>
              <a:solidFill>
                <a:srgbClr val="7BBF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7" name="Google Shape;786;p34"/>
              <p:cNvSpPr/>
              <p:nvPr/>
            </p:nvSpPr>
            <p:spPr>
              <a:xfrm>
                <a:off x="1824075" y="5023850"/>
                <a:ext cx="443000" cy="435500"/>
              </a:xfrm>
              <a:custGeom>
                <a:avLst/>
                <a:gdLst/>
                <a:ahLst/>
                <a:cxnLst/>
                <a:rect l="l" t="t" r="r" b="b"/>
                <a:pathLst>
                  <a:path w="17720" h="17420" extrusionOk="0">
                    <a:moveTo>
                      <a:pt x="10376" y="1"/>
                    </a:moveTo>
                    <a:cubicBezTo>
                      <a:pt x="7068" y="5239"/>
                      <a:pt x="3610" y="11103"/>
                      <a:pt x="0" y="17419"/>
                    </a:cubicBezTo>
                    <a:lnTo>
                      <a:pt x="10427" y="17419"/>
                    </a:lnTo>
                    <a:cubicBezTo>
                      <a:pt x="12783" y="11730"/>
                      <a:pt x="15239" y="6166"/>
                      <a:pt x="17720" y="702"/>
                    </a:cubicBezTo>
                    <a:cubicBezTo>
                      <a:pt x="15314" y="402"/>
                      <a:pt x="12883" y="176"/>
                      <a:pt x="10376" y="1"/>
                    </a:cubicBezTo>
                    <a:close/>
                  </a:path>
                </a:pathLst>
              </a:custGeom>
              <a:solidFill>
                <a:srgbClr val="032C3E">
                  <a:alpha val="24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8" name="Google Shape;787;p34"/>
              <p:cNvSpPr/>
              <p:nvPr/>
            </p:nvSpPr>
            <p:spPr>
              <a:xfrm>
                <a:off x="4507500" y="3757475"/>
                <a:ext cx="327800" cy="306525"/>
              </a:xfrm>
              <a:custGeom>
                <a:avLst/>
                <a:gdLst/>
                <a:ahLst/>
                <a:cxnLst/>
                <a:rect l="l" t="t" r="r" b="b"/>
                <a:pathLst>
                  <a:path w="13112" h="12261" extrusionOk="0">
                    <a:moveTo>
                      <a:pt x="7719" y="0"/>
                    </a:moveTo>
                    <a:cubicBezTo>
                      <a:pt x="4113" y="0"/>
                      <a:pt x="0" y="2760"/>
                      <a:pt x="308" y="6495"/>
                    </a:cubicBezTo>
                    <a:cubicBezTo>
                      <a:pt x="629" y="10331"/>
                      <a:pt x="3578" y="12261"/>
                      <a:pt x="6541" y="12261"/>
                    </a:cubicBezTo>
                    <a:cubicBezTo>
                      <a:pt x="9600" y="12261"/>
                      <a:pt x="12673" y="10206"/>
                      <a:pt x="12890" y="6069"/>
                    </a:cubicBezTo>
                    <a:cubicBezTo>
                      <a:pt x="13111" y="1729"/>
                      <a:pt x="10574" y="0"/>
                      <a:pt x="7719" y="0"/>
                    </a:cubicBezTo>
                    <a:close/>
                  </a:path>
                </a:pathLst>
              </a:custGeom>
              <a:solidFill>
                <a:srgbClr val="B45F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9" name="Google Shape;788;p34"/>
              <p:cNvSpPr/>
              <p:nvPr/>
            </p:nvSpPr>
            <p:spPr>
              <a:xfrm>
                <a:off x="4474150" y="3322475"/>
                <a:ext cx="417925" cy="366975"/>
              </a:xfrm>
              <a:custGeom>
                <a:avLst/>
                <a:gdLst/>
                <a:ahLst/>
                <a:cxnLst/>
                <a:rect l="l" t="t" r="r" b="b"/>
                <a:pathLst>
                  <a:path w="16717" h="14679" extrusionOk="0">
                    <a:moveTo>
                      <a:pt x="9489" y="1"/>
                    </a:moveTo>
                    <a:cubicBezTo>
                      <a:pt x="4924" y="1"/>
                      <a:pt x="0" y="3162"/>
                      <a:pt x="690" y="9008"/>
                    </a:cubicBezTo>
                    <a:cubicBezTo>
                      <a:pt x="1110" y="12607"/>
                      <a:pt x="4785" y="14678"/>
                      <a:pt x="8509" y="14678"/>
                    </a:cubicBezTo>
                    <a:cubicBezTo>
                      <a:pt x="12565" y="14678"/>
                      <a:pt x="16679" y="12220"/>
                      <a:pt x="16705" y="6602"/>
                    </a:cubicBezTo>
                    <a:cubicBezTo>
                      <a:pt x="16716" y="2114"/>
                      <a:pt x="13223" y="1"/>
                      <a:pt x="9489" y="1"/>
                    </a:cubicBezTo>
                    <a:close/>
                  </a:path>
                </a:pathLst>
              </a:custGeom>
              <a:solidFill>
                <a:srgbClr val="B45F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0" name="Google Shape;789;p34"/>
              <p:cNvSpPr/>
              <p:nvPr/>
            </p:nvSpPr>
            <p:spPr>
              <a:xfrm>
                <a:off x="4488525" y="2886400"/>
                <a:ext cx="413875" cy="374550"/>
              </a:xfrm>
              <a:custGeom>
                <a:avLst/>
                <a:gdLst/>
                <a:ahLst/>
                <a:cxnLst/>
                <a:rect l="l" t="t" r="r" b="b"/>
                <a:pathLst>
                  <a:path w="16555" h="14982" extrusionOk="0">
                    <a:moveTo>
                      <a:pt x="9095" y="0"/>
                    </a:moveTo>
                    <a:cubicBezTo>
                      <a:pt x="4771" y="0"/>
                      <a:pt x="1" y="3438"/>
                      <a:pt x="491" y="7729"/>
                    </a:cubicBezTo>
                    <a:cubicBezTo>
                      <a:pt x="1060" y="12692"/>
                      <a:pt x="4602" y="14982"/>
                      <a:pt x="8123" y="14982"/>
                    </a:cubicBezTo>
                    <a:cubicBezTo>
                      <a:pt x="12354" y="14982"/>
                      <a:pt x="16554" y="11674"/>
                      <a:pt x="15528" y="5724"/>
                    </a:cubicBezTo>
                    <a:cubicBezTo>
                      <a:pt x="14834" y="1627"/>
                      <a:pt x="12070" y="0"/>
                      <a:pt x="9095" y="0"/>
                    </a:cubicBezTo>
                    <a:close/>
                  </a:path>
                </a:pathLst>
              </a:custGeom>
              <a:solidFill>
                <a:srgbClr val="B45F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1" name="Google Shape;790;p34"/>
              <p:cNvSpPr/>
              <p:nvPr/>
            </p:nvSpPr>
            <p:spPr>
              <a:xfrm>
                <a:off x="4521450" y="3815825"/>
                <a:ext cx="310175" cy="248250"/>
              </a:xfrm>
              <a:custGeom>
                <a:avLst/>
                <a:gdLst/>
                <a:ahLst/>
                <a:cxnLst/>
                <a:rect l="l" t="t" r="r" b="b"/>
                <a:pathLst>
                  <a:path w="12407" h="9930" extrusionOk="0">
                    <a:moveTo>
                      <a:pt x="11580" y="1"/>
                    </a:moveTo>
                    <a:lnTo>
                      <a:pt x="11580" y="1"/>
                    </a:lnTo>
                    <a:cubicBezTo>
                      <a:pt x="11780" y="677"/>
                      <a:pt x="11856" y="1504"/>
                      <a:pt x="11805" y="2407"/>
                    </a:cubicBezTo>
                    <a:cubicBezTo>
                      <a:pt x="11586" y="6552"/>
                      <a:pt x="8507" y="8617"/>
                      <a:pt x="5451" y="8617"/>
                    </a:cubicBezTo>
                    <a:cubicBezTo>
                      <a:pt x="3277" y="8617"/>
                      <a:pt x="1115" y="7572"/>
                      <a:pt x="1" y="5489"/>
                    </a:cubicBezTo>
                    <a:lnTo>
                      <a:pt x="1" y="5489"/>
                    </a:lnTo>
                    <a:cubicBezTo>
                      <a:pt x="818" y="8446"/>
                      <a:pt x="3399" y="9929"/>
                      <a:pt x="5991" y="9929"/>
                    </a:cubicBezTo>
                    <a:cubicBezTo>
                      <a:pt x="9045" y="9929"/>
                      <a:pt x="12115" y="7870"/>
                      <a:pt x="12332" y="3735"/>
                    </a:cubicBezTo>
                    <a:cubicBezTo>
                      <a:pt x="12407" y="2156"/>
                      <a:pt x="12131" y="928"/>
                      <a:pt x="11580" y="1"/>
                    </a:cubicBezTo>
                    <a:close/>
                  </a:path>
                </a:pathLst>
              </a:custGeom>
              <a:solidFill>
                <a:srgbClr val="032C3E">
                  <a:alpha val="24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2" name="Google Shape;791;p34"/>
              <p:cNvSpPr/>
              <p:nvPr/>
            </p:nvSpPr>
            <p:spPr>
              <a:xfrm>
                <a:off x="4561550" y="3335250"/>
                <a:ext cx="330225" cy="354425"/>
              </a:xfrm>
              <a:custGeom>
                <a:avLst/>
                <a:gdLst/>
                <a:ahLst/>
                <a:cxnLst/>
                <a:rect l="l" t="t" r="r" b="b"/>
                <a:pathLst>
                  <a:path w="13209" h="14177" extrusionOk="0">
                    <a:moveTo>
                      <a:pt x="8973" y="0"/>
                    </a:moveTo>
                    <a:lnTo>
                      <a:pt x="8973" y="0"/>
                    </a:lnTo>
                    <a:cubicBezTo>
                      <a:pt x="10577" y="1053"/>
                      <a:pt x="11655" y="2832"/>
                      <a:pt x="11630" y="5314"/>
                    </a:cubicBezTo>
                    <a:cubicBezTo>
                      <a:pt x="11611" y="10937"/>
                      <a:pt x="7495" y="13395"/>
                      <a:pt x="3439" y="13395"/>
                    </a:cubicBezTo>
                    <a:cubicBezTo>
                      <a:pt x="2253" y="13395"/>
                      <a:pt x="1073" y="13185"/>
                      <a:pt x="1" y="12782"/>
                    </a:cubicBezTo>
                    <a:lnTo>
                      <a:pt x="1" y="12782"/>
                    </a:lnTo>
                    <a:cubicBezTo>
                      <a:pt x="1411" y="13692"/>
                      <a:pt x="3198" y="14177"/>
                      <a:pt x="4997" y="14177"/>
                    </a:cubicBezTo>
                    <a:cubicBezTo>
                      <a:pt x="9052" y="14177"/>
                      <a:pt x="13174" y="11715"/>
                      <a:pt x="13209" y="6091"/>
                    </a:cubicBezTo>
                    <a:cubicBezTo>
                      <a:pt x="13209" y="2858"/>
                      <a:pt x="11404" y="853"/>
                      <a:pt x="8973" y="0"/>
                    </a:cubicBezTo>
                    <a:close/>
                  </a:path>
                </a:pathLst>
              </a:custGeom>
              <a:solidFill>
                <a:srgbClr val="032C3E">
                  <a:alpha val="24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3" name="Google Shape;792;p34"/>
              <p:cNvSpPr/>
              <p:nvPr/>
            </p:nvSpPr>
            <p:spPr>
              <a:xfrm>
                <a:off x="4522075" y="2943025"/>
                <a:ext cx="380250" cy="317975"/>
              </a:xfrm>
              <a:custGeom>
                <a:avLst/>
                <a:gdLst/>
                <a:ahLst/>
                <a:cxnLst/>
                <a:rect l="l" t="t" r="r" b="b"/>
                <a:pathLst>
                  <a:path w="15210" h="12719" extrusionOk="0">
                    <a:moveTo>
                      <a:pt x="12783" y="0"/>
                    </a:moveTo>
                    <a:cubicBezTo>
                      <a:pt x="13059" y="627"/>
                      <a:pt x="13284" y="1328"/>
                      <a:pt x="13409" y="2130"/>
                    </a:cubicBezTo>
                    <a:cubicBezTo>
                      <a:pt x="14422" y="8094"/>
                      <a:pt x="10227" y="11405"/>
                      <a:pt x="6004" y="11405"/>
                    </a:cubicBezTo>
                    <a:cubicBezTo>
                      <a:pt x="3748" y="11405"/>
                      <a:pt x="1484" y="10461"/>
                      <a:pt x="1" y="8471"/>
                    </a:cubicBezTo>
                    <a:lnTo>
                      <a:pt x="1" y="8471"/>
                    </a:lnTo>
                    <a:cubicBezTo>
                      <a:pt x="1372" y="11360"/>
                      <a:pt x="4093" y="12718"/>
                      <a:pt x="6800" y="12718"/>
                    </a:cubicBezTo>
                    <a:cubicBezTo>
                      <a:pt x="11022" y="12718"/>
                      <a:pt x="15210" y="9414"/>
                      <a:pt x="14186" y="3459"/>
                    </a:cubicBezTo>
                    <a:cubicBezTo>
                      <a:pt x="13961" y="2005"/>
                      <a:pt x="13460" y="877"/>
                      <a:pt x="12783" y="0"/>
                    </a:cubicBezTo>
                    <a:close/>
                  </a:path>
                </a:pathLst>
              </a:custGeom>
              <a:solidFill>
                <a:srgbClr val="032C3E">
                  <a:alpha val="24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4" name="Google Shape;793;p34"/>
              <p:cNvSpPr/>
              <p:nvPr/>
            </p:nvSpPr>
            <p:spPr>
              <a:xfrm>
                <a:off x="2541500" y="1763900"/>
                <a:ext cx="241250" cy="388400"/>
              </a:xfrm>
              <a:custGeom>
                <a:avLst/>
                <a:gdLst/>
                <a:ahLst/>
                <a:cxnLst/>
                <a:rect l="l" t="t" r="r" b="b"/>
                <a:pathLst>
                  <a:path w="9650" h="15536" extrusionOk="0">
                    <a:moveTo>
                      <a:pt x="3843" y="1"/>
                    </a:moveTo>
                    <a:cubicBezTo>
                      <a:pt x="2246" y="1"/>
                      <a:pt x="59" y="679"/>
                      <a:pt x="25" y="2654"/>
                    </a:cubicBezTo>
                    <a:cubicBezTo>
                      <a:pt x="0" y="3380"/>
                      <a:pt x="376" y="8719"/>
                      <a:pt x="1203" y="15536"/>
                    </a:cubicBezTo>
                    <a:cubicBezTo>
                      <a:pt x="4010" y="15060"/>
                      <a:pt x="6843" y="14583"/>
                      <a:pt x="9650" y="14132"/>
                    </a:cubicBezTo>
                    <a:cubicBezTo>
                      <a:pt x="7695" y="7365"/>
                      <a:pt x="5915" y="1325"/>
                      <a:pt x="5464" y="448"/>
                    </a:cubicBezTo>
                    <a:cubicBezTo>
                      <a:pt x="5320" y="177"/>
                      <a:pt x="4658" y="1"/>
                      <a:pt x="3843" y="1"/>
                    </a:cubicBezTo>
                    <a:close/>
                  </a:path>
                </a:pathLst>
              </a:custGeom>
              <a:solidFill>
                <a:srgbClr val="E691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5" name="Google Shape;794;p34"/>
              <p:cNvSpPr/>
              <p:nvPr/>
            </p:nvSpPr>
            <p:spPr>
              <a:xfrm>
                <a:off x="2548400" y="1905425"/>
                <a:ext cx="234350" cy="246875"/>
              </a:xfrm>
              <a:custGeom>
                <a:avLst/>
                <a:gdLst/>
                <a:ahLst/>
                <a:cxnLst/>
                <a:rect l="l" t="t" r="r" b="b"/>
                <a:pathLst>
                  <a:path w="9374" h="9875" extrusionOk="0">
                    <a:moveTo>
                      <a:pt x="6892" y="0"/>
                    </a:moveTo>
                    <a:cubicBezTo>
                      <a:pt x="4687" y="201"/>
                      <a:pt x="2281" y="476"/>
                      <a:pt x="0" y="952"/>
                    </a:cubicBezTo>
                    <a:cubicBezTo>
                      <a:pt x="201" y="3258"/>
                      <a:pt x="501" y="6366"/>
                      <a:pt x="927" y="9875"/>
                    </a:cubicBezTo>
                    <a:cubicBezTo>
                      <a:pt x="3734" y="9399"/>
                      <a:pt x="6567" y="8922"/>
                      <a:pt x="9374" y="8471"/>
                    </a:cubicBezTo>
                    <a:cubicBezTo>
                      <a:pt x="8471" y="5338"/>
                      <a:pt x="7619" y="2381"/>
                      <a:pt x="6892" y="0"/>
                    </a:cubicBezTo>
                    <a:close/>
                  </a:path>
                </a:pathLst>
              </a:custGeom>
              <a:solidFill>
                <a:srgbClr val="032C3E">
                  <a:alpha val="24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6" name="Google Shape;795;p34"/>
              <p:cNvSpPr/>
              <p:nvPr/>
            </p:nvSpPr>
            <p:spPr>
              <a:xfrm>
                <a:off x="2455025" y="1315175"/>
                <a:ext cx="304975" cy="526350"/>
              </a:xfrm>
              <a:custGeom>
                <a:avLst/>
                <a:gdLst/>
                <a:ahLst/>
                <a:cxnLst/>
                <a:rect l="l" t="t" r="r" b="b"/>
                <a:pathLst>
                  <a:path w="12199" h="21054" extrusionOk="0">
                    <a:moveTo>
                      <a:pt x="8412" y="1"/>
                    </a:moveTo>
                    <a:cubicBezTo>
                      <a:pt x="8407" y="1"/>
                      <a:pt x="8402" y="1"/>
                      <a:pt x="8397" y="1"/>
                    </a:cubicBezTo>
                    <a:cubicBezTo>
                      <a:pt x="6770" y="101"/>
                      <a:pt x="7642" y="8572"/>
                      <a:pt x="7320" y="8572"/>
                    </a:cubicBezTo>
                    <a:cubicBezTo>
                      <a:pt x="7320" y="8572"/>
                      <a:pt x="7320" y="8572"/>
                      <a:pt x="7319" y="8572"/>
                    </a:cubicBezTo>
                    <a:cubicBezTo>
                      <a:pt x="6893" y="8522"/>
                      <a:pt x="6467" y="7670"/>
                      <a:pt x="6016" y="7595"/>
                    </a:cubicBezTo>
                    <a:cubicBezTo>
                      <a:pt x="5998" y="7592"/>
                      <a:pt x="5981" y="7590"/>
                      <a:pt x="5963" y="7590"/>
                    </a:cubicBezTo>
                    <a:cubicBezTo>
                      <a:pt x="5566" y="7590"/>
                      <a:pt x="5038" y="8347"/>
                      <a:pt x="5038" y="8347"/>
                    </a:cubicBezTo>
                    <a:cubicBezTo>
                      <a:pt x="5038" y="8347"/>
                      <a:pt x="4207" y="7641"/>
                      <a:pt x="3435" y="7641"/>
                    </a:cubicBezTo>
                    <a:cubicBezTo>
                      <a:pt x="3062" y="7641"/>
                      <a:pt x="2702" y="7806"/>
                      <a:pt x="2457" y="8297"/>
                    </a:cubicBezTo>
                    <a:cubicBezTo>
                      <a:pt x="2281" y="8648"/>
                      <a:pt x="2056" y="9675"/>
                      <a:pt x="2056" y="9675"/>
                    </a:cubicBezTo>
                    <a:cubicBezTo>
                      <a:pt x="2056" y="9675"/>
                      <a:pt x="1412" y="9421"/>
                      <a:pt x="1027" y="9421"/>
                    </a:cubicBezTo>
                    <a:cubicBezTo>
                      <a:pt x="914" y="9421"/>
                      <a:pt x="823" y="9443"/>
                      <a:pt x="778" y="9500"/>
                    </a:cubicBezTo>
                    <a:cubicBezTo>
                      <a:pt x="477" y="9876"/>
                      <a:pt x="251" y="10377"/>
                      <a:pt x="126" y="10928"/>
                    </a:cubicBezTo>
                    <a:cubicBezTo>
                      <a:pt x="1" y="11680"/>
                      <a:pt x="126" y="17044"/>
                      <a:pt x="1154" y="18999"/>
                    </a:cubicBezTo>
                    <a:cubicBezTo>
                      <a:pt x="1880" y="20302"/>
                      <a:pt x="3309" y="21004"/>
                      <a:pt x="4763" y="21054"/>
                    </a:cubicBezTo>
                    <a:lnTo>
                      <a:pt x="9299" y="19901"/>
                    </a:lnTo>
                    <a:cubicBezTo>
                      <a:pt x="12198" y="18451"/>
                      <a:pt x="10262" y="1"/>
                      <a:pt x="8412" y="1"/>
                    </a:cubicBezTo>
                    <a:close/>
                  </a:path>
                </a:pathLst>
              </a:custGeom>
              <a:solidFill>
                <a:srgbClr val="E691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7" name="Google Shape;796;p34"/>
              <p:cNvSpPr/>
              <p:nvPr/>
            </p:nvSpPr>
            <p:spPr>
              <a:xfrm>
                <a:off x="2554025" y="1585825"/>
                <a:ext cx="132850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5314" h="5993" extrusionOk="0">
                    <a:moveTo>
                      <a:pt x="3454" y="1"/>
                    </a:moveTo>
                    <a:cubicBezTo>
                      <a:pt x="2276" y="1"/>
                      <a:pt x="1088" y="286"/>
                      <a:pt x="477" y="779"/>
                    </a:cubicBezTo>
                    <a:cubicBezTo>
                      <a:pt x="76" y="1130"/>
                      <a:pt x="1" y="1481"/>
                      <a:pt x="1" y="1706"/>
                    </a:cubicBezTo>
                    <a:cubicBezTo>
                      <a:pt x="101" y="2909"/>
                      <a:pt x="1880" y="3561"/>
                      <a:pt x="3209" y="3812"/>
                    </a:cubicBezTo>
                    <a:cubicBezTo>
                      <a:pt x="2883" y="4263"/>
                      <a:pt x="2532" y="4914"/>
                      <a:pt x="2482" y="5691"/>
                    </a:cubicBezTo>
                    <a:cubicBezTo>
                      <a:pt x="2482" y="5842"/>
                      <a:pt x="2607" y="5967"/>
                      <a:pt x="2758" y="5992"/>
                    </a:cubicBezTo>
                    <a:lnTo>
                      <a:pt x="2783" y="5992"/>
                    </a:lnTo>
                    <a:cubicBezTo>
                      <a:pt x="2933" y="5992"/>
                      <a:pt x="3058" y="5867"/>
                      <a:pt x="3058" y="5716"/>
                    </a:cubicBezTo>
                    <a:cubicBezTo>
                      <a:pt x="3108" y="4839"/>
                      <a:pt x="3635" y="4137"/>
                      <a:pt x="3961" y="3787"/>
                    </a:cubicBezTo>
                    <a:cubicBezTo>
                      <a:pt x="4036" y="3711"/>
                      <a:pt x="4061" y="3611"/>
                      <a:pt x="4011" y="3511"/>
                    </a:cubicBezTo>
                    <a:cubicBezTo>
                      <a:pt x="3986" y="3411"/>
                      <a:pt x="3885" y="3335"/>
                      <a:pt x="3785" y="3310"/>
                    </a:cubicBezTo>
                    <a:cubicBezTo>
                      <a:pt x="2281" y="3135"/>
                      <a:pt x="627" y="2483"/>
                      <a:pt x="577" y="1656"/>
                    </a:cubicBezTo>
                    <a:cubicBezTo>
                      <a:pt x="577" y="1531"/>
                      <a:pt x="652" y="1381"/>
                      <a:pt x="828" y="1230"/>
                    </a:cubicBezTo>
                    <a:cubicBezTo>
                      <a:pt x="1329" y="829"/>
                      <a:pt x="2387" y="595"/>
                      <a:pt x="3431" y="595"/>
                    </a:cubicBezTo>
                    <a:cubicBezTo>
                      <a:pt x="3952" y="595"/>
                      <a:pt x="4470" y="654"/>
                      <a:pt x="4913" y="779"/>
                    </a:cubicBezTo>
                    <a:cubicBezTo>
                      <a:pt x="4932" y="782"/>
                      <a:pt x="4952" y="784"/>
                      <a:pt x="4971" y="784"/>
                    </a:cubicBezTo>
                    <a:cubicBezTo>
                      <a:pt x="5105" y="784"/>
                      <a:pt x="5242" y="710"/>
                      <a:pt x="5264" y="579"/>
                    </a:cubicBezTo>
                    <a:cubicBezTo>
                      <a:pt x="5314" y="403"/>
                      <a:pt x="5214" y="253"/>
                      <a:pt x="5063" y="203"/>
                    </a:cubicBezTo>
                    <a:cubicBezTo>
                      <a:pt x="4571" y="65"/>
                      <a:pt x="4013" y="1"/>
                      <a:pt x="3454" y="1"/>
                    </a:cubicBez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8" name="Google Shape;797;p34"/>
              <p:cNvSpPr/>
              <p:nvPr/>
            </p:nvSpPr>
            <p:spPr>
              <a:xfrm>
                <a:off x="2555275" y="1496550"/>
                <a:ext cx="90875" cy="116275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4651" extrusionOk="0">
                    <a:moveTo>
                      <a:pt x="2067" y="1"/>
                    </a:moveTo>
                    <a:cubicBezTo>
                      <a:pt x="1894" y="1"/>
                      <a:pt x="1738" y="48"/>
                      <a:pt x="1605" y="114"/>
                    </a:cubicBezTo>
                    <a:cubicBezTo>
                      <a:pt x="502" y="641"/>
                      <a:pt x="1" y="3172"/>
                      <a:pt x="477" y="4475"/>
                    </a:cubicBezTo>
                    <a:cubicBezTo>
                      <a:pt x="502" y="4576"/>
                      <a:pt x="627" y="4651"/>
                      <a:pt x="728" y="4651"/>
                    </a:cubicBezTo>
                    <a:cubicBezTo>
                      <a:pt x="778" y="4651"/>
                      <a:pt x="803" y="4651"/>
                      <a:pt x="828" y="4626"/>
                    </a:cubicBezTo>
                    <a:cubicBezTo>
                      <a:pt x="978" y="4576"/>
                      <a:pt x="1053" y="4425"/>
                      <a:pt x="1003" y="4275"/>
                    </a:cubicBezTo>
                    <a:cubicBezTo>
                      <a:pt x="602" y="3172"/>
                      <a:pt x="1104" y="992"/>
                      <a:pt x="1855" y="616"/>
                    </a:cubicBezTo>
                    <a:cubicBezTo>
                      <a:pt x="1917" y="587"/>
                      <a:pt x="1980" y="573"/>
                      <a:pt x="2043" y="573"/>
                    </a:cubicBezTo>
                    <a:cubicBezTo>
                      <a:pt x="2415" y="573"/>
                      <a:pt x="2801" y="1039"/>
                      <a:pt x="3058" y="1468"/>
                    </a:cubicBezTo>
                    <a:cubicBezTo>
                      <a:pt x="3122" y="1547"/>
                      <a:pt x="3215" y="1596"/>
                      <a:pt x="3307" y="1596"/>
                    </a:cubicBezTo>
                    <a:cubicBezTo>
                      <a:pt x="3361" y="1596"/>
                      <a:pt x="3413" y="1580"/>
                      <a:pt x="3459" y="1543"/>
                    </a:cubicBezTo>
                    <a:cubicBezTo>
                      <a:pt x="3610" y="1468"/>
                      <a:pt x="3635" y="1292"/>
                      <a:pt x="3560" y="1167"/>
                    </a:cubicBezTo>
                    <a:cubicBezTo>
                      <a:pt x="2995" y="267"/>
                      <a:pt x="2480" y="1"/>
                      <a:pt x="2067" y="1"/>
                    </a:cubicBez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9" name="Google Shape;798;p34"/>
              <p:cNvSpPr/>
              <p:nvPr/>
            </p:nvSpPr>
            <p:spPr>
              <a:xfrm>
                <a:off x="2490125" y="1498400"/>
                <a:ext cx="96500" cy="217825"/>
              </a:xfrm>
              <a:custGeom>
                <a:avLst/>
                <a:gdLst/>
                <a:ahLst/>
                <a:cxnLst/>
                <a:rect l="l" t="t" r="r" b="b"/>
                <a:pathLst>
                  <a:path w="3860" h="8713" extrusionOk="0">
                    <a:moveTo>
                      <a:pt x="2093" y="0"/>
                    </a:moveTo>
                    <a:cubicBezTo>
                      <a:pt x="1817" y="0"/>
                      <a:pt x="1596" y="103"/>
                      <a:pt x="1429" y="241"/>
                    </a:cubicBezTo>
                    <a:cubicBezTo>
                      <a:pt x="0" y="1344"/>
                      <a:pt x="201" y="6055"/>
                      <a:pt x="1429" y="7885"/>
                    </a:cubicBezTo>
                    <a:cubicBezTo>
                      <a:pt x="1780" y="8436"/>
                      <a:pt x="2231" y="8712"/>
                      <a:pt x="2682" y="8712"/>
                    </a:cubicBezTo>
                    <a:cubicBezTo>
                      <a:pt x="2933" y="8712"/>
                      <a:pt x="3158" y="8637"/>
                      <a:pt x="3409" y="8512"/>
                    </a:cubicBezTo>
                    <a:cubicBezTo>
                      <a:pt x="3534" y="8436"/>
                      <a:pt x="3584" y="8261"/>
                      <a:pt x="3509" y="8111"/>
                    </a:cubicBezTo>
                    <a:cubicBezTo>
                      <a:pt x="3458" y="8025"/>
                      <a:pt x="3361" y="7975"/>
                      <a:pt x="3256" y="7975"/>
                    </a:cubicBezTo>
                    <a:cubicBezTo>
                      <a:pt x="3207" y="7975"/>
                      <a:pt x="3156" y="7986"/>
                      <a:pt x="3108" y="8010"/>
                    </a:cubicBezTo>
                    <a:cubicBezTo>
                      <a:pt x="2995" y="8072"/>
                      <a:pt x="2854" y="8133"/>
                      <a:pt x="2693" y="8133"/>
                    </a:cubicBezTo>
                    <a:cubicBezTo>
                      <a:pt x="2460" y="8133"/>
                      <a:pt x="2187" y="8004"/>
                      <a:pt x="1905" y="7559"/>
                    </a:cubicBezTo>
                    <a:cubicBezTo>
                      <a:pt x="777" y="5880"/>
                      <a:pt x="702" y="1519"/>
                      <a:pt x="1780" y="692"/>
                    </a:cubicBezTo>
                    <a:cubicBezTo>
                      <a:pt x="1881" y="613"/>
                      <a:pt x="1992" y="578"/>
                      <a:pt x="2108" y="578"/>
                    </a:cubicBezTo>
                    <a:cubicBezTo>
                      <a:pt x="2506" y="578"/>
                      <a:pt x="2965" y="986"/>
                      <a:pt x="3334" y="1394"/>
                    </a:cubicBezTo>
                    <a:cubicBezTo>
                      <a:pt x="3386" y="1447"/>
                      <a:pt x="3460" y="1479"/>
                      <a:pt x="3537" y="1479"/>
                    </a:cubicBezTo>
                    <a:cubicBezTo>
                      <a:pt x="3605" y="1479"/>
                      <a:pt x="3675" y="1453"/>
                      <a:pt x="3735" y="1394"/>
                    </a:cubicBezTo>
                    <a:cubicBezTo>
                      <a:pt x="3835" y="1294"/>
                      <a:pt x="3860" y="1118"/>
                      <a:pt x="3760" y="993"/>
                    </a:cubicBezTo>
                    <a:cubicBezTo>
                      <a:pt x="3075" y="247"/>
                      <a:pt x="2519" y="0"/>
                      <a:pt x="2093" y="0"/>
                    </a:cubicBez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0" name="Google Shape;799;p34"/>
              <p:cNvSpPr/>
              <p:nvPr/>
            </p:nvSpPr>
            <p:spPr>
              <a:xfrm>
                <a:off x="2439375" y="1547325"/>
                <a:ext cx="87100" cy="153225"/>
              </a:xfrm>
              <a:custGeom>
                <a:avLst/>
                <a:gdLst/>
                <a:ahLst/>
                <a:cxnLst/>
                <a:rect l="l" t="t" r="r" b="b"/>
                <a:pathLst>
                  <a:path w="3484" h="6129" extrusionOk="0">
                    <a:moveTo>
                      <a:pt x="1621" y="0"/>
                    </a:moveTo>
                    <a:cubicBezTo>
                      <a:pt x="1325" y="0"/>
                      <a:pt x="1112" y="129"/>
                      <a:pt x="978" y="239"/>
                    </a:cubicBezTo>
                    <a:cubicBezTo>
                      <a:pt x="0" y="1116"/>
                      <a:pt x="326" y="4124"/>
                      <a:pt x="1278" y="5402"/>
                    </a:cubicBezTo>
                    <a:cubicBezTo>
                      <a:pt x="1629" y="5878"/>
                      <a:pt x="2080" y="6129"/>
                      <a:pt x="2531" y="6129"/>
                    </a:cubicBezTo>
                    <a:cubicBezTo>
                      <a:pt x="2782" y="6129"/>
                      <a:pt x="3058" y="6053"/>
                      <a:pt x="3308" y="5903"/>
                    </a:cubicBezTo>
                    <a:cubicBezTo>
                      <a:pt x="3434" y="5828"/>
                      <a:pt x="3484" y="5652"/>
                      <a:pt x="3409" y="5527"/>
                    </a:cubicBezTo>
                    <a:cubicBezTo>
                      <a:pt x="3357" y="5423"/>
                      <a:pt x="3257" y="5367"/>
                      <a:pt x="3151" y="5367"/>
                    </a:cubicBezTo>
                    <a:cubicBezTo>
                      <a:pt x="3103" y="5367"/>
                      <a:pt x="3054" y="5378"/>
                      <a:pt x="3008" y="5402"/>
                    </a:cubicBezTo>
                    <a:cubicBezTo>
                      <a:pt x="2922" y="5463"/>
                      <a:pt x="2754" y="5565"/>
                      <a:pt x="2541" y="5565"/>
                    </a:cubicBezTo>
                    <a:cubicBezTo>
                      <a:pt x="2315" y="5565"/>
                      <a:pt x="2038" y="5450"/>
                      <a:pt x="1755" y="5051"/>
                    </a:cubicBezTo>
                    <a:cubicBezTo>
                      <a:pt x="852" y="3823"/>
                      <a:pt x="727" y="1241"/>
                      <a:pt x="1354" y="665"/>
                    </a:cubicBezTo>
                    <a:cubicBezTo>
                      <a:pt x="1425" y="600"/>
                      <a:pt x="1510" y="572"/>
                      <a:pt x="1603" y="572"/>
                    </a:cubicBezTo>
                    <a:cubicBezTo>
                      <a:pt x="1868" y="572"/>
                      <a:pt x="2196" y="800"/>
                      <a:pt x="2456" y="1041"/>
                    </a:cubicBezTo>
                    <a:cubicBezTo>
                      <a:pt x="2500" y="1085"/>
                      <a:pt x="2563" y="1105"/>
                      <a:pt x="2629" y="1105"/>
                    </a:cubicBezTo>
                    <a:cubicBezTo>
                      <a:pt x="2713" y="1105"/>
                      <a:pt x="2801" y="1072"/>
                      <a:pt x="2857" y="1016"/>
                    </a:cubicBezTo>
                    <a:cubicBezTo>
                      <a:pt x="2958" y="890"/>
                      <a:pt x="2958" y="715"/>
                      <a:pt x="2832" y="590"/>
                    </a:cubicBezTo>
                    <a:cubicBezTo>
                      <a:pt x="2332" y="141"/>
                      <a:pt x="1931" y="0"/>
                      <a:pt x="1621" y="0"/>
                    </a:cubicBez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1" name="Google Shape;800;p34"/>
              <p:cNvSpPr/>
              <p:nvPr/>
            </p:nvSpPr>
            <p:spPr>
              <a:xfrm>
                <a:off x="2523325" y="1545775"/>
                <a:ext cx="912300" cy="1210550"/>
              </a:xfrm>
              <a:custGeom>
                <a:avLst/>
                <a:gdLst/>
                <a:ahLst/>
                <a:cxnLst/>
                <a:rect l="l" t="t" r="r" b="b"/>
                <a:pathLst>
                  <a:path w="36492" h="48422" extrusionOk="0">
                    <a:moveTo>
                      <a:pt x="36492" y="5940"/>
                    </a:moveTo>
                    <a:lnTo>
                      <a:pt x="36492" y="5940"/>
                    </a:lnTo>
                    <a:cubicBezTo>
                      <a:pt x="36492" y="5940"/>
                      <a:pt x="36492" y="5940"/>
                      <a:pt x="36492" y="5940"/>
                    </a:cubicBezTo>
                    <a:cubicBezTo>
                      <a:pt x="36492" y="5940"/>
                      <a:pt x="36492" y="5940"/>
                      <a:pt x="36492" y="5940"/>
                    </a:cubicBezTo>
                    <a:close/>
                    <a:moveTo>
                      <a:pt x="24412" y="0"/>
                    </a:moveTo>
                    <a:cubicBezTo>
                      <a:pt x="20811" y="3976"/>
                      <a:pt x="11372" y="19005"/>
                      <a:pt x="13271" y="30324"/>
                    </a:cubicBezTo>
                    <a:lnTo>
                      <a:pt x="13271" y="30324"/>
                    </a:lnTo>
                    <a:cubicBezTo>
                      <a:pt x="12210" y="24115"/>
                      <a:pt x="9597" y="15559"/>
                      <a:pt x="9048" y="14286"/>
                    </a:cubicBezTo>
                    <a:cubicBezTo>
                      <a:pt x="6041" y="15013"/>
                      <a:pt x="3058" y="15739"/>
                      <a:pt x="76" y="16466"/>
                    </a:cubicBezTo>
                    <a:cubicBezTo>
                      <a:pt x="1" y="16491"/>
                      <a:pt x="2457" y="47494"/>
                      <a:pt x="15289" y="48421"/>
                    </a:cubicBezTo>
                    <a:cubicBezTo>
                      <a:pt x="25104" y="45942"/>
                      <a:pt x="36321" y="5940"/>
                      <a:pt x="36492" y="5940"/>
                    </a:cubicBezTo>
                    <a:cubicBezTo>
                      <a:pt x="36492" y="5940"/>
                      <a:pt x="36492" y="5940"/>
                      <a:pt x="36492" y="5940"/>
                    </a:cubicBezTo>
                    <a:lnTo>
                      <a:pt x="36492" y="5940"/>
                    </a:lnTo>
                    <a:cubicBezTo>
                      <a:pt x="32457" y="3960"/>
                      <a:pt x="28422" y="1980"/>
                      <a:pt x="24412" y="0"/>
                    </a:cubicBezTo>
                    <a:close/>
                  </a:path>
                </a:pathLst>
              </a:custGeom>
              <a:solidFill>
                <a:srgbClr val="4BA3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2" name="Google Shape;801;p34"/>
              <p:cNvSpPr/>
              <p:nvPr/>
            </p:nvSpPr>
            <p:spPr>
              <a:xfrm>
                <a:off x="2946900" y="1542625"/>
                <a:ext cx="354650" cy="1179225"/>
              </a:xfrm>
              <a:custGeom>
                <a:avLst/>
                <a:gdLst/>
                <a:ahLst/>
                <a:cxnLst/>
                <a:rect l="l" t="t" r="r" b="b"/>
                <a:pathLst>
                  <a:path w="14186" h="47169" extrusionOk="0">
                    <a:moveTo>
                      <a:pt x="7469" y="1"/>
                    </a:moveTo>
                    <a:cubicBezTo>
                      <a:pt x="7406" y="1"/>
                      <a:pt x="1" y="29665"/>
                      <a:pt x="902" y="47169"/>
                    </a:cubicBezTo>
                    <a:cubicBezTo>
                      <a:pt x="5764" y="43159"/>
                      <a:pt x="10577" y="31805"/>
                      <a:pt x="14186" y="22081"/>
                    </a:cubicBezTo>
                    <a:cubicBezTo>
                      <a:pt x="11880" y="14763"/>
                      <a:pt x="9649" y="7394"/>
                      <a:pt x="7469" y="1"/>
                    </a:cubicBezTo>
                    <a:cubicBezTo>
                      <a:pt x="7469" y="1"/>
                      <a:pt x="7469" y="1"/>
                      <a:pt x="7469" y="1"/>
                    </a:cubicBezTo>
                    <a:close/>
                  </a:path>
                </a:pathLst>
              </a:custGeom>
              <a:solidFill>
                <a:srgbClr val="032C3E">
                  <a:alpha val="24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3" name="Google Shape;802;p34"/>
              <p:cNvSpPr/>
              <p:nvPr/>
            </p:nvSpPr>
            <p:spPr>
              <a:xfrm>
                <a:off x="3292125" y="1498400"/>
                <a:ext cx="920450" cy="2225025"/>
              </a:xfrm>
              <a:custGeom>
                <a:avLst/>
                <a:gdLst/>
                <a:ahLst/>
                <a:cxnLst/>
                <a:rect l="l" t="t" r="r" b="b"/>
                <a:pathLst>
                  <a:path w="36818" h="89001" extrusionOk="0">
                    <a:moveTo>
                      <a:pt x="13413" y="0"/>
                    </a:moveTo>
                    <a:cubicBezTo>
                      <a:pt x="11096" y="0"/>
                      <a:pt x="8757" y="83"/>
                      <a:pt x="6467" y="266"/>
                    </a:cubicBezTo>
                    <a:cubicBezTo>
                      <a:pt x="6392" y="291"/>
                      <a:pt x="3610" y="792"/>
                      <a:pt x="3610" y="792"/>
                    </a:cubicBezTo>
                    <a:cubicBezTo>
                      <a:pt x="1605" y="30667"/>
                      <a:pt x="326" y="58913"/>
                      <a:pt x="1" y="88938"/>
                    </a:cubicBezTo>
                    <a:cubicBezTo>
                      <a:pt x="2685" y="88883"/>
                      <a:pt x="5380" y="88863"/>
                      <a:pt x="8080" y="88863"/>
                    </a:cubicBezTo>
                    <a:cubicBezTo>
                      <a:pt x="15170" y="88863"/>
                      <a:pt x="22297" y="89001"/>
                      <a:pt x="29385" y="89001"/>
                    </a:cubicBezTo>
                    <a:cubicBezTo>
                      <a:pt x="31868" y="89001"/>
                      <a:pt x="34347" y="88984"/>
                      <a:pt x="36818" y="88938"/>
                    </a:cubicBezTo>
                    <a:cubicBezTo>
                      <a:pt x="36592" y="85104"/>
                      <a:pt x="35464" y="67635"/>
                      <a:pt x="33860" y="45805"/>
                    </a:cubicBezTo>
                    <a:cubicBezTo>
                      <a:pt x="32231" y="23650"/>
                      <a:pt x="30051" y="1344"/>
                      <a:pt x="25790" y="767"/>
                    </a:cubicBezTo>
                    <a:cubicBezTo>
                      <a:pt x="22045" y="293"/>
                      <a:pt x="17766" y="0"/>
                      <a:pt x="13413" y="0"/>
                    </a:cubicBezTo>
                    <a:close/>
                  </a:path>
                </a:pathLst>
              </a:custGeom>
              <a:solidFill>
                <a:srgbClr val="D2F0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4" name="Google Shape;803;p34"/>
              <p:cNvSpPr/>
              <p:nvPr/>
            </p:nvSpPr>
            <p:spPr>
              <a:xfrm>
                <a:off x="3684350" y="1503150"/>
                <a:ext cx="691150" cy="2220600"/>
              </a:xfrm>
              <a:custGeom>
                <a:avLst/>
                <a:gdLst/>
                <a:ahLst/>
                <a:cxnLst/>
                <a:rect l="l" t="t" r="r" b="b"/>
                <a:pathLst>
                  <a:path w="27646" h="88824" extrusionOk="0">
                    <a:moveTo>
                      <a:pt x="8046" y="1"/>
                    </a:moveTo>
                    <a:cubicBezTo>
                      <a:pt x="5139" y="15815"/>
                      <a:pt x="2432" y="31705"/>
                      <a:pt x="1" y="47670"/>
                    </a:cubicBezTo>
                    <a:cubicBezTo>
                      <a:pt x="1129" y="61405"/>
                      <a:pt x="2457" y="75139"/>
                      <a:pt x="3961" y="88823"/>
                    </a:cubicBezTo>
                    <a:lnTo>
                      <a:pt x="27645" y="88823"/>
                    </a:lnTo>
                    <a:cubicBezTo>
                      <a:pt x="26016" y="75866"/>
                      <a:pt x="24562" y="62883"/>
                      <a:pt x="23259" y="49851"/>
                    </a:cubicBezTo>
                    <a:cubicBezTo>
                      <a:pt x="23084" y="34111"/>
                      <a:pt x="23134" y="18372"/>
                      <a:pt x="23435" y="2632"/>
                    </a:cubicBezTo>
                    <a:cubicBezTo>
                      <a:pt x="18322" y="1755"/>
                      <a:pt x="13184" y="878"/>
                      <a:pt x="8046" y="1"/>
                    </a:cubicBezTo>
                    <a:close/>
                  </a:path>
                </a:pathLst>
              </a:custGeom>
              <a:solidFill>
                <a:srgbClr val="4BA3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5" name="Google Shape;804;p34"/>
              <p:cNvSpPr/>
              <p:nvPr/>
            </p:nvSpPr>
            <p:spPr>
              <a:xfrm>
                <a:off x="3070950" y="1510675"/>
                <a:ext cx="631600" cy="2213075"/>
              </a:xfrm>
              <a:custGeom>
                <a:avLst/>
                <a:gdLst/>
                <a:ahLst/>
                <a:cxnLst/>
                <a:rect l="l" t="t" r="r" b="b"/>
                <a:pathLst>
                  <a:path w="25264" h="88523" extrusionOk="0">
                    <a:moveTo>
                      <a:pt x="13158" y="1"/>
                    </a:moveTo>
                    <a:cubicBezTo>
                      <a:pt x="9599" y="502"/>
                      <a:pt x="6041" y="978"/>
                      <a:pt x="2507" y="1479"/>
                    </a:cubicBezTo>
                    <a:cubicBezTo>
                      <a:pt x="1529" y="17670"/>
                      <a:pt x="828" y="33885"/>
                      <a:pt x="351" y="50101"/>
                    </a:cubicBezTo>
                    <a:cubicBezTo>
                      <a:pt x="101" y="62908"/>
                      <a:pt x="0" y="75690"/>
                      <a:pt x="26" y="88522"/>
                    </a:cubicBezTo>
                    <a:lnTo>
                      <a:pt x="25264" y="88522"/>
                    </a:lnTo>
                    <a:cubicBezTo>
                      <a:pt x="24838" y="74788"/>
                      <a:pt x="24587" y="61079"/>
                      <a:pt x="24537" y="47369"/>
                    </a:cubicBezTo>
                    <a:cubicBezTo>
                      <a:pt x="20502" y="31705"/>
                      <a:pt x="16717" y="15915"/>
                      <a:pt x="13158" y="1"/>
                    </a:cubicBezTo>
                    <a:close/>
                  </a:path>
                </a:pathLst>
              </a:custGeom>
              <a:solidFill>
                <a:srgbClr val="4BA3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6" name="Google Shape;805;p34"/>
              <p:cNvSpPr/>
              <p:nvPr/>
            </p:nvSpPr>
            <p:spPr>
              <a:xfrm>
                <a:off x="2893350" y="580225"/>
                <a:ext cx="1287375" cy="872125"/>
              </a:xfrm>
              <a:custGeom>
                <a:avLst/>
                <a:gdLst/>
                <a:ahLst/>
                <a:cxnLst/>
                <a:rect l="l" t="t" r="r" b="b"/>
                <a:pathLst>
                  <a:path w="51495" h="34885" extrusionOk="0">
                    <a:moveTo>
                      <a:pt x="45576" y="0"/>
                    </a:moveTo>
                    <a:cubicBezTo>
                      <a:pt x="40463" y="476"/>
                      <a:pt x="23972" y="12958"/>
                      <a:pt x="23997" y="13008"/>
                    </a:cubicBezTo>
                    <a:cubicBezTo>
                      <a:pt x="23997" y="13008"/>
                      <a:pt x="23996" y="13008"/>
                      <a:pt x="23996" y="13008"/>
                    </a:cubicBezTo>
                    <a:lnTo>
                      <a:pt x="23996" y="13008"/>
                    </a:lnTo>
                    <a:cubicBezTo>
                      <a:pt x="23830" y="13008"/>
                      <a:pt x="1" y="33513"/>
                      <a:pt x="36754" y="34863"/>
                    </a:cubicBezTo>
                    <a:cubicBezTo>
                      <a:pt x="37155" y="34877"/>
                      <a:pt x="37549" y="34885"/>
                      <a:pt x="37938" y="34885"/>
                    </a:cubicBezTo>
                    <a:cubicBezTo>
                      <a:pt x="46231" y="34885"/>
                      <a:pt x="51494" y="31480"/>
                      <a:pt x="51040" y="21329"/>
                    </a:cubicBezTo>
                    <a:cubicBezTo>
                      <a:pt x="50789" y="16141"/>
                      <a:pt x="49060" y="9223"/>
                      <a:pt x="45576" y="0"/>
                    </a:cubicBezTo>
                    <a:close/>
                  </a:path>
                </a:pathLst>
              </a:custGeom>
              <a:solidFill>
                <a:srgbClr val="032C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7" name="Google Shape;806;p34"/>
              <p:cNvSpPr/>
              <p:nvPr/>
            </p:nvSpPr>
            <p:spPr>
              <a:xfrm>
                <a:off x="3255775" y="1103400"/>
                <a:ext cx="923750" cy="348950"/>
              </a:xfrm>
              <a:custGeom>
                <a:avLst/>
                <a:gdLst/>
                <a:ahLst/>
                <a:cxnLst/>
                <a:rect l="l" t="t" r="r" b="b"/>
                <a:pathLst>
                  <a:path w="36950" h="13958" extrusionOk="0">
                    <a:moveTo>
                      <a:pt x="3009" y="1"/>
                    </a:moveTo>
                    <a:lnTo>
                      <a:pt x="3009" y="1"/>
                    </a:lnTo>
                    <a:cubicBezTo>
                      <a:pt x="1" y="5916"/>
                      <a:pt x="978" y="13184"/>
                      <a:pt x="22257" y="13936"/>
                    </a:cubicBezTo>
                    <a:cubicBezTo>
                      <a:pt x="22654" y="13950"/>
                      <a:pt x="23045" y="13958"/>
                      <a:pt x="23430" y="13958"/>
                    </a:cubicBezTo>
                    <a:cubicBezTo>
                      <a:pt x="31704" y="13958"/>
                      <a:pt x="36950" y="10532"/>
                      <a:pt x="36543" y="402"/>
                    </a:cubicBezTo>
                    <a:lnTo>
                      <a:pt x="36543" y="402"/>
                    </a:lnTo>
                    <a:cubicBezTo>
                      <a:pt x="35899" y="8605"/>
                      <a:pt x="31057" y="11476"/>
                      <a:pt x="23809" y="11476"/>
                    </a:cubicBezTo>
                    <a:cubicBezTo>
                      <a:pt x="23440" y="11476"/>
                      <a:pt x="23064" y="11469"/>
                      <a:pt x="22683" y="11454"/>
                    </a:cubicBezTo>
                    <a:cubicBezTo>
                      <a:pt x="5239" y="10778"/>
                      <a:pt x="1856" y="5339"/>
                      <a:pt x="3009" y="1"/>
                    </a:cubicBezTo>
                    <a:close/>
                  </a:path>
                </a:pathLst>
              </a:custGeom>
              <a:solidFill>
                <a:srgbClr val="032C3E">
                  <a:alpha val="24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8" name="Google Shape;807;p34"/>
              <p:cNvSpPr/>
              <p:nvPr/>
            </p:nvSpPr>
            <p:spPr>
              <a:xfrm>
                <a:off x="3453775" y="1497950"/>
                <a:ext cx="402300" cy="351100"/>
              </a:xfrm>
              <a:custGeom>
                <a:avLst/>
                <a:gdLst/>
                <a:ahLst/>
                <a:cxnLst/>
                <a:rect l="l" t="t" r="r" b="b"/>
                <a:pathLst>
                  <a:path w="16092" h="14044" extrusionOk="0">
                    <a:moveTo>
                      <a:pt x="6687" y="1"/>
                    </a:moveTo>
                    <a:cubicBezTo>
                      <a:pt x="4233" y="1"/>
                      <a:pt x="1800" y="81"/>
                      <a:pt x="1" y="284"/>
                    </a:cubicBezTo>
                    <a:cubicBezTo>
                      <a:pt x="1202" y="4839"/>
                      <a:pt x="7278" y="14043"/>
                      <a:pt x="7319" y="14043"/>
                    </a:cubicBezTo>
                    <a:cubicBezTo>
                      <a:pt x="7319" y="14043"/>
                      <a:pt x="7319" y="14043"/>
                      <a:pt x="7319" y="14043"/>
                    </a:cubicBezTo>
                    <a:cubicBezTo>
                      <a:pt x="7294" y="14043"/>
                      <a:pt x="15590" y="3993"/>
                      <a:pt x="16091" y="434"/>
                    </a:cubicBezTo>
                    <a:cubicBezTo>
                      <a:pt x="14552" y="203"/>
                      <a:pt x="10593" y="1"/>
                      <a:pt x="6687" y="1"/>
                    </a:cubicBezTo>
                    <a:close/>
                  </a:path>
                </a:pathLst>
              </a:custGeom>
              <a:solidFill>
                <a:srgbClr val="E691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9" name="Google Shape;808;p34"/>
              <p:cNvSpPr/>
              <p:nvPr/>
            </p:nvSpPr>
            <p:spPr>
              <a:xfrm>
                <a:off x="3301525" y="1840800"/>
                <a:ext cx="20365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8146" h="7677" extrusionOk="0">
                    <a:moveTo>
                      <a:pt x="4086" y="0"/>
                    </a:moveTo>
                    <a:cubicBezTo>
                      <a:pt x="2340" y="0"/>
                      <a:pt x="778" y="1265"/>
                      <a:pt x="427" y="3086"/>
                    </a:cubicBezTo>
                    <a:cubicBezTo>
                      <a:pt x="1" y="5167"/>
                      <a:pt x="1329" y="7197"/>
                      <a:pt x="3334" y="7598"/>
                    </a:cubicBezTo>
                    <a:cubicBezTo>
                      <a:pt x="3586" y="7651"/>
                      <a:pt x="3838" y="7676"/>
                      <a:pt x="4085" y="7676"/>
                    </a:cubicBezTo>
                    <a:cubicBezTo>
                      <a:pt x="5827" y="7676"/>
                      <a:pt x="7372" y="6415"/>
                      <a:pt x="7745" y="4615"/>
                    </a:cubicBezTo>
                    <a:cubicBezTo>
                      <a:pt x="8146" y="2535"/>
                      <a:pt x="6843" y="505"/>
                      <a:pt x="4838" y="79"/>
                    </a:cubicBezTo>
                    <a:cubicBezTo>
                      <a:pt x="4585" y="26"/>
                      <a:pt x="4334" y="0"/>
                      <a:pt x="4086" y="0"/>
                    </a:cubicBezTo>
                    <a:close/>
                  </a:path>
                </a:pathLst>
              </a:custGeom>
              <a:solidFill>
                <a:srgbClr val="D2F0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0" name="Google Shape;809;p34"/>
              <p:cNvSpPr/>
              <p:nvPr/>
            </p:nvSpPr>
            <p:spPr>
              <a:xfrm>
                <a:off x="3342250" y="1879200"/>
                <a:ext cx="122200" cy="115100"/>
              </a:xfrm>
              <a:custGeom>
                <a:avLst/>
                <a:gdLst/>
                <a:ahLst/>
                <a:cxnLst/>
                <a:rect l="l" t="t" r="r" b="b"/>
                <a:pathLst>
                  <a:path w="4888" h="4604" extrusionOk="0">
                    <a:moveTo>
                      <a:pt x="2457" y="1"/>
                    </a:moveTo>
                    <a:cubicBezTo>
                      <a:pt x="1403" y="1"/>
                      <a:pt x="471" y="753"/>
                      <a:pt x="251" y="1851"/>
                    </a:cubicBezTo>
                    <a:cubicBezTo>
                      <a:pt x="1" y="3104"/>
                      <a:pt x="803" y="4307"/>
                      <a:pt x="2006" y="4558"/>
                    </a:cubicBezTo>
                    <a:cubicBezTo>
                      <a:pt x="2154" y="4589"/>
                      <a:pt x="2302" y="4604"/>
                      <a:pt x="2448" y="4604"/>
                    </a:cubicBezTo>
                    <a:cubicBezTo>
                      <a:pt x="3485" y="4604"/>
                      <a:pt x="4418" y="3852"/>
                      <a:pt x="4637" y="2753"/>
                    </a:cubicBezTo>
                    <a:cubicBezTo>
                      <a:pt x="4888" y="1525"/>
                      <a:pt x="4111" y="297"/>
                      <a:pt x="2908" y="47"/>
                    </a:cubicBezTo>
                    <a:cubicBezTo>
                      <a:pt x="2756" y="16"/>
                      <a:pt x="2606" y="1"/>
                      <a:pt x="2457" y="1"/>
                    </a:cubicBezTo>
                    <a:close/>
                  </a:path>
                </a:pathLst>
              </a:custGeom>
              <a:solidFill>
                <a:srgbClr val="032C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1" name="Google Shape;810;p34"/>
              <p:cNvSpPr/>
              <p:nvPr/>
            </p:nvSpPr>
            <p:spPr>
              <a:xfrm>
                <a:off x="3775225" y="1714950"/>
                <a:ext cx="230600" cy="568300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22732" extrusionOk="0">
                    <a:moveTo>
                      <a:pt x="4962" y="0"/>
                    </a:moveTo>
                    <a:cubicBezTo>
                      <a:pt x="4787" y="150"/>
                      <a:pt x="4612" y="326"/>
                      <a:pt x="4411" y="476"/>
                    </a:cubicBezTo>
                    <a:cubicBezTo>
                      <a:pt x="7243" y="3659"/>
                      <a:pt x="8471" y="8221"/>
                      <a:pt x="7619" y="12406"/>
                    </a:cubicBezTo>
                    <a:cubicBezTo>
                      <a:pt x="6742" y="16592"/>
                      <a:pt x="3835" y="20276"/>
                      <a:pt x="0" y="22055"/>
                    </a:cubicBezTo>
                    <a:cubicBezTo>
                      <a:pt x="100" y="22281"/>
                      <a:pt x="201" y="22506"/>
                      <a:pt x="301" y="22732"/>
                    </a:cubicBezTo>
                    <a:cubicBezTo>
                      <a:pt x="4361" y="20852"/>
                      <a:pt x="7419" y="16968"/>
                      <a:pt x="8321" y="12556"/>
                    </a:cubicBezTo>
                    <a:cubicBezTo>
                      <a:pt x="9223" y="8145"/>
                      <a:pt x="7945" y="3333"/>
                      <a:pt x="4962" y="0"/>
                    </a:cubicBezTo>
                    <a:close/>
                  </a:path>
                </a:pathLst>
              </a:custGeom>
              <a:solidFill>
                <a:srgbClr val="032C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2" name="Google Shape;811;p34"/>
              <p:cNvSpPr/>
              <p:nvPr/>
            </p:nvSpPr>
            <p:spPr>
              <a:xfrm>
                <a:off x="3711925" y="2257650"/>
                <a:ext cx="92125" cy="55525"/>
              </a:xfrm>
              <a:custGeom>
                <a:avLst/>
                <a:gdLst/>
                <a:ahLst/>
                <a:cxnLst/>
                <a:rect l="l" t="t" r="r" b="b"/>
                <a:pathLst>
                  <a:path w="3685" h="2221" extrusionOk="0">
                    <a:moveTo>
                      <a:pt x="2668" y="0"/>
                    </a:moveTo>
                    <a:cubicBezTo>
                      <a:pt x="2320" y="0"/>
                      <a:pt x="1902" y="89"/>
                      <a:pt x="1479" y="272"/>
                    </a:cubicBezTo>
                    <a:cubicBezTo>
                      <a:pt x="577" y="673"/>
                      <a:pt x="1" y="1375"/>
                      <a:pt x="201" y="1826"/>
                    </a:cubicBezTo>
                    <a:cubicBezTo>
                      <a:pt x="298" y="2088"/>
                      <a:pt x="614" y="2221"/>
                      <a:pt x="1033" y="2221"/>
                    </a:cubicBezTo>
                    <a:cubicBezTo>
                      <a:pt x="1377" y="2221"/>
                      <a:pt x="1789" y="2132"/>
                      <a:pt x="2206" y="1951"/>
                    </a:cubicBezTo>
                    <a:cubicBezTo>
                      <a:pt x="3108" y="1550"/>
                      <a:pt x="3685" y="849"/>
                      <a:pt x="3509" y="372"/>
                    </a:cubicBezTo>
                    <a:cubicBezTo>
                      <a:pt x="3400" y="127"/>
                      <a:pt x="3084" y="0"/>
                      <a:pt x="2668" y="0"/>
                    </a:cubicBezTo>
                    <a:close/>
                  </a:path>
                </a:pathLst>
              </a:custGeom>
              <a:solidFill>
                <a:srgbClr val="032C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3" name="Google Shape;812;p34"/>
              <p:cNvSpPr/>
              <p:nvPr/>
            </p:nvSpPr>
            <p:spPr>
              <a:xfrm>
                <a:off x="3669950" y="1712425"/>
                <a:ext cx="226850" cy="570825"/>
              </a:xfrm>
              <a:custGeom>
                <a:avLst/>
                <a:gdLst/>
                <a:ahLst/>
                <a:cxnLst/>
                <a:rect l="l" t="t" r="r" b="b"/>
                <a:pathLst>
                  <a:path w="9074" h="22833" extrusionOk="0">
                    <a:moveTo>
                      <a:pt x="8772" y="1"/>
                    </a:moveTo>
                    <a:cubicBezTo>
                      <a:pt x="4712" y="1880"/>
                      <a:pt x="1655" y="5815"/>
                      <a:pt x="828" y="10276"/>
                    </a:cubicBezTo>
                    <a:cubicBezTo>
                      <a:pt x="0" y="14738"/>
                      <a:pt x="1404" y="19575"/>
                      <a:pt x="4487" y="22833"/>
                    </a:cubicBezTo>
                    <a:lnTo>
                      <a:pt x="5013" y="22307"/>
                    </a:lnTo>
                    <a:cubicBezTo>
                      <a:pt x="2081" y="19224"/>
                      <a:pt x="752" y="14662"/>
                      <a:pt x="1554" y="10427"/>
                    </a:cubicBezTo>
                    <a:cubicBezTo>
                      <a:pt x="2331" y="6191"/>
                      <a:pt x="5239" y="2457"/>
                      <a:pt x="9073" y="677"/>
                    </a:cubicBezTo>
                    <a:cubicBezTo>
                      <a:pt x="8973" y="452"/>
                      <a:pt x="8873" y="226"/>
                      <a:pt x="8772" y="1"/>
                    </a:cubicBezTo>
                    <a:close/>
                  </a:path>
                </a:pathLst>
              </a:custGeom>
              <a:solidFill>
                <a:srgbClr val="032C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4" name="Google Shape;813;p34"/>
              <p:cNvSpPr/>
              <p:nvPr/>
            </p:nvSpPr>
            <p:spPr>
              <a:xfrm>
                <a:off x="3763300" y="2257875"/>
                <a:ext cx="81475" cy="72675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2907" extrusionOk="0">
                    <a:moveTo>
                      <a:pt x="779" y="0"/>
                    </a:moveTo>
                    <a:cubicBezTo>
                      <a:pt x="603" y="0"/>
                      <a:pt x="455" y="52"/>
                      <a:pt x="352" y="163"/>
                    </a:cubicBezTo>
                    <a:cubicBezTo>
                      <a:pt x="1" y="514"/>
                      <a:pt x="302" y="1391"/>
                      <a:pt x="1003" y="2093"/>
                    </a:cubicBezTo>
                    <a:cubicBezTo>
                      <a:pt x="1499" y="2606"/>
                      <a:pt x="2070" y="2907"/>
                      <a:pt x="2486" y="2907"/>
                    </a:cubicBezTo>
                    <a:cubicBezTo>
                      <a:pt x="2659" y="2907"/>
                      <a:pt x="2805" y="2855"/>
                      <a:pt x="2908" y="2744"/>
                    </a:cubicBezTo>
                    <a:cubicBezTo>
                      <a:pt x="3259" y="2393"/>
                      <a:pt x="2983" y="1516"/>
                      <a:pt x="2282" y="814"/>
                    </a:cubicBezTo>
                    <a:cubicBezTo>
                      <a:pt x="1786" y="301"/>
                      <a:pt x="1203" y="0"/>
                      <a:pt x="779" y="0"/>
                    </a:cubicBezTo>
                    <a:close/>
                  </a:path>
                </a:pathLst>
              </a:custGeom>
              <a:solidFill>
                <a:srgbClr val="032C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5" name="Google Shape;814;p34"/>
              <p:cNvSpPr/>
              <p:nvPr/>
            </p:nvSpPr>
            <p:spPr>
              <a:xfrm>
                <a:off x="3777100" y="1482825"/>
                <a:ext cx="167950" cy="242800"/>
              </a:xfrm>
              <a:custGeom>
                <a:avLst/>
                <a:gdLst/>
                <a:ahLst/>
                <a:cxnLst/>
                <a:rect l="l" t="t" r="r" b="b"/>
                <a:pathLst>
                  <a:path w="6718" h="9712" extrusionOk="0">
                    <a:moveTo>
                      <a:pt x="822" y="0"/>
                    </a:moveTo>
                    <a:cubicBezTo>
                      <a:pt x="652" y="0"/>
                      <a:pt x="479" y="4"/>
                      <a:pt x="301" y="12"/>
                    </a:cubicBezTo>
                    <a:cubicBezTo>
                      <a:pt x="126" y="37"/>
                      <a:pt x="0" y="162"/>
                      <a:pt x="25" y="313"/>
                    </a:cubicBezTo>
                    <a:cubicBezTo>
                      <a:pt x="25" y="488"/>
                      <a:pt x="151" y="588"/>
                      <a:pt x="326" y="588"/>
                    </a:cubicBezTo>
                    <a:cubicBezTo>
                      <a:pt x="509" y="579"/>
                      <a:pt x="688" y="575"/>
                      <a:pt x="862" y="575"/>
                    </a:cubicBezTo>
                    <a:cubicBezTo>
                      <a:pt x="2684" y="575"/>
                      <a:pt x="3978" y="1054"/>
                      <a:pt x="4687" y="1992"/>
                    </a:cubicBezTo>
                    <a:cubicBezTo>
                      <a:pt x="6065" y="3821"/>
                      <a:pt x="5038" y="7054"/>
                      <a:pt x="4537" y="8608"/>
                    </a:cubicBezTo>
                    <a:cubicBezTo>
                      <a:pt x="4411" y="8934"/>
                      <a:pt x="4336" y="9185"/>
                      <a:pt x="4286" y="9360"/>
                    </a:cubicBezTo>
                    <a:cubicBezTo>
                      <a:pt x="4261" y="9511"/>
                      <a:pt x="4361" y="9661"/>
                      <a:pt x="4512" y="9711"/>
                    </a:cubicBezTo>
                    <a:lnTo>
                      <a:pt x="4587" y="9711"/>
                    </a:lnTo>
                    <a:cubicBezTo>
                      <a:pt x="4712" y="9711"/>
                      <a:pt x="4837" y="9636"/>
                      <a:pt x="4862" y="9486"/>
                    </a:cubicBezTo>
                    <a:cubicBezTo>
                      <a:pt x="4887" y="9335"/>
                      <a:pt x="4963" y="9085"/>
                      <a:pt x="5063" y="8784"/>
                    </a:cubicBezTo>
                    <a:cubicBezTo>
                      <a:pt x="5614" y="7130"/>
                      <a:pt x="6717" y="3696"/>
                      <a:pt x="5138" y="1641"/>
                    </a:cubicBezTo>
                    <a:cubicBezTo>
                      <a:pt x="4305" y="554"/>
                      <a:pt x="2853" y="0"/>
                      <a:pt x="822" y="0"/>
                    </a:cubicBezTo>
                    <a:close/>
                  </a:path>
                </a:pathLst>
              </a:custGeom>
              <a:solidFill>
                <a:srgbClr val="032C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6" name="Google Shape;815;p34"/>
              <p:cNvSpPr/>
              <p:nvPr/>
            </p:nvSpPr>
            <p:spPr>
              <a:xfrm>
                <a:off x="3291500" y="1477025"/>
                <a:ext cx="255050" cy="471650"/>
              </a:xfrm>
              <a:custGeom>
                <a:avLst/>
                <a:gdLst/>
                <a:ahLst/>
                <a:cxnLst/>
                <a:rect l="l" t="t" r="r" b="b"/>
                <a:pathLst>
                  <a:path w="10202" h="18866" extrusionOk="0">
                    <a:moveTo>
                      <a:pt x="8649" y="1"/>
                    </a:moveTo>
                    <a:cubicBezTo>
                      <a:pt x="6340" y="1"/>
                      <a:pt x="4613" y="725"/>
                      <a:pt x="3484" y="2174"/>
                    </a:cubicBezTo>
                    <a:cubicBezTo>
                      <a:pt x="1" y="6635"/>
                      <a:pt x="3434" y="16710"/>
                      <a:pt x="4161" y="18665"/>
                    </a:cubicBezTo>
                    <a:cubicBezTo>
                      <a:pt x="4211" y="18790"/>
                      <a:pt x="4311" y="18865"/>
                      <a:pt x="4437" y="18865"/>
                    </a:cubicBezTo>
                    <a:cubicBezTo>
                      <a:pt x="4462" y="18865"/>
                      <a:pt x="4512" y="18865"/>
                      <a:pt x="4537" y="18840"/>
                    </a:cubicBezTo>
                    <a:cubicBezTo>
                      <a:pt x="4687" y="18790"/>
                      <a:pt x="4762" y="18640"/>
                      <a:pt x="4712" y="18489"/>
                    </a:cubicBezTo>
                    <a:cubicBezTo>
                      <a:pt x="4011" y="16560"/>
                      <a:pt x="652" y="6760"/>
                      <a:pt x="3935" y="2524"/>
                    </a:cubicBezTo>
                    <a:cubicBezTo>
                      <a:pt x="4947" y="1239"/>
                      <a:pt x="6509" y="573"/>
                      <a:pt x="8605" y="573"/>
                    </a:cubicBezTo>
                    <a:cubicBezTo>
                      <a:pt x="9001" y="573"/>
                      <a:pt x="9416" y="597"/>
                      <a:pt x="9850" y="645"/>
                    </a:cubicBezTo>
                    <a:cubicBezTo>
                      <a:pt x="9865" y="647"/>
                      <a:pt x="9880" y="648"/>
                      <a:pt x="9895" y="648"/>
                    </a:cubicBezTo>
                    <a:cubicBezTo>
                      <a:pt x="10047" y="648"/>
                      <a:pt x="10153" y="532"/>
                      <a:pt x="10176" y="394"/>
                    </a:cubicBezTo>
                    <a:cubicBezTo>
                      <a:pt x="10201" y="219"/>
                      <a:pt x="10076" y="93"/>
                      <a:pt x="9925" y="68"/>
                    </a:cubicBezTo>
                    <a:cubicBezTo>
                      <a:pt x="9482" y="23"/>
                      <a:pt x="9056" y="1"/>
                      <a:pt x="8649" y="1"/>
                    </a:cubicBezTo>
                    <a:close/>
                  </a:path>
                </a:pathLst>
              </a:custGeom>
              <a:solidFill>
                <a:srgbClr val="032C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7" name="Google Shape;816;p34"/>
              <p:cNvSpPr/>
              <p:nvPr/>
            </p:nvSpPr>
            <p:spPr>
              <a:xfrm>
                <a:off x="3327900" y="944250"/>
                <a:ext cx="330800" cy="193650"/>
              </a:xfrm>
              <a:custGeom>
                <a:avLst/>
                <a:gdLst/>
                <a:ahLst/>
                <a:cxnLst/>
                <a:rect l="l" t="t" r="r" b="b"/>
                <a:pathLst>
                  <a:path w="13232" h="7746" extrusionOk="0">
                    <a:moveTo>
                      <a:pt x="4651" y="1"/>
                    </a:moveTo>
                    <a:cubicBezTo>
                      <a:pt x="0" y="1"/>
                      <a:pt x="1472" y="6698"/>
                      <a:pt x="3482" y="6868"/>
                    </a:cubicBezTo>
                    <a:cubicBezTo>
                      <a:pt x="6615" y="7169"/>
                      <a:pt x="9773" y="7469"/>
                      <a:pt x="12931" y="7745"/>
                    </a:cubicBezTo>
                    <a:cubicBezTo>
                      <a:pt x="13031" y="5439"/>
                      <a:pt x="13131" y="3109"/>
                      <a:pt x="13231" y="778"/>
                    </a:cubicBezTo>
                    <a:cubicBezTo>
                      <a:pt x="10550" y="527"/>
                      <a:pt x="7843" y="276"/>
                      <a:pt x="5161" y="26"/>
                    </a:cubicBezTo>
                    <a:cubicBezTo>
                      <a:pt x="4983" y="9"/>
                      <a:pt x="4813" y="1"/>
                      <a:pt x="4651" y="1"/>
                    </a:cubicBez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8" name="Google Shape;817;p34"/>
              <p:cNvSpPr/>
              <p:nvPr/>
            </p:nvSpPr>
            <p:spPr>
              <a:xfrm>
                <a:off x="3499575" y="1042000"/>
                <a:ext cx="331425" cy="635850"/>
              </a:xfrm>
              <a:custGeom>
                <a:avLst/>
                <a:gdLst/>
                <a:ahLst/>
                <a:cxnLst/>
                <a:rect l="l" t="t" r="r" b="b"/>
                <a:pathLst>
                  <a:path w="13257" h="25434" extrusionOk="0">
                    <a:moveTo>
                      <a:pt x="1878" y="1"/>
                    </a:moveTo>
                    <a:cubicBezTo>
                      <a:pt x="1277" y="6717"/>
                      <a:pt x="725" y="13459"/>
                      <a:pt x="249" y="20176"/>
                    </a:cubicBezTo>
                    <a:cubicBezTo>
                      <a:pt x="0" y="23485"/>
                      <a:pt x="3479" y="25433"/>
                      <a:pt x="6536" y="25433"/>
                    </a:cubicBezTo>
                    <a:cubicBezTo>
                      <a:pt x="8713" y="25433"/>
                      <a:pt x="10676" y="24445"/>
                      <a:pt x="10926" y="22256"/>
                    </a:cubicBezTo>
                    <a:cubicBezTo>
                      <a:pt x="10901" y="22231"/>
                      <a:pt x="13232" y="4712"/>
                      <a:pt x="13257" y="4712"/>
                    </a:cubicBezTo>
                    <a:cubicBezTo>
                      <a:pt x="9447" y="3158"/>
                      <a:pt x="5663" y="1580"/>
                      <a:pt x="1878" y="1"/>
                    </a:cubicBezTo>
                    <a:close/>
                  </a:path>
                </a:pathLst>
              </a:custGeom>
              <a:solidFill>
                <a:srgbClr val="E691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9" name="Google Shape;818;p34"/>
              <p:cNvSpPr/>
              <p:nvPr/>
            </p:nvSpPr>
            <p:spPr>
              <a:xfrm>
                <a:off x="3514550" y="1120325"/>
                <a:ext cx="316450" cy="352425"/>
              </a:xfrm>
              <a:custGeom>
                <a:avLst/>
                <a:gdLst/>
                <a:ahLst/>
                <a:cxnLst/>
                <a:rect l="l" t="t" r="r" b="b"/>
                <a:pathLst>
                  <a:path w="12658" h="14097" extrusionOk="0">
                    <a:moveTo>
                      <a:pt x="8848" y="0"/>
                    </a:moveTo>
                    <a:cubicBezTo>
                      <a:pt x="6242" y="1404"/>
                      <a:pt x="2983" y="3158"/>
                      <a:pt x="602" y="4587"/>
                    </a:cubicBezTo>
                    <a:cubicBezTo>
                      <a:pt x="402" y="7193"/>
                      <a:pt x="201" y="9800"/>
                      <a:pt x="1" y="12381"/>
                    </a:cubicBezTo>
                    <a:cubicBezTo>
                      <a:pt x="1282" y="13433"/>
                      <a:pt x="2932" y="14097"/>
                      <a:pt x="4691" y="14097"/>
                    </a:cubicBezTo>
                    <a:cubicBezTo>
                      <a:pt x="6958" y="14097"/>
                      <a:pt x="9405" y="12995"/>
                      <a:pt x="11480" y="10201"/>
                    </a:cubicBezTo>
                    <a:cubicBezTo>
                      <a:pt x="12056" y="5865"/>
                      <a:pt x="12633" y="1579"/>
                      <a:pt x="12658" y="1579"/>
                    </a:cubicBezTo>
                    <a:cubicBezTo>
                      <a:pt x="11379" y="1053"/>
                      <a:pt x="10126" y="527"/>
                      <a:pt x="8848" y="0"/>
                    </a:cubicBezTo>
                    <a:close/>
                  </a:path>
                </a:pathLst>
              </a:custGeom>
              <a:solidFill>
                <a:srgbClr val="032C3E">
                  <a:alpha val="24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0" name="Google Shape;819;p34"/>
              <p:cNvSpPr/>
              <p:nvPr/>
            </p:nvSpPr>
            <p:spPr>
              <a:xfrm>
                <a:off x="3968825" y="969950"/>
                <a:ext cx="165775" cy="190600"/>
              </a:xfrm>
              <a:custGeom>
                <a:avLst/>
                <a:gdLst/>
                <a:ahLst/>
                <a:cxnLst/>
                <a:rect l="l" t="t" r="r" b="b"/>
                <a:pathLst>
                  <a:path w="6631" h="7624" extrusionOk="0">
                    <a:moveTo>
                      <a:pt x="226" y="0"/>
                    </a:moveTo>
                    <a:lnTo>
                      <a:pt x="226" y="0"/>
                    </a:lnTo>
                    <a:cubicBezTo>
                      <a:pt x="151" y="2532"/>
                      <a:pt x="76" y="5063"/>
                      <a:pt x="0" y="7619"/>
                    </a:cubicBezTo>
                    <a:cubicBezTo>
                      <a:pt x="34" y="7622"/>
                      <a:pt x="68" y="7623"/>
                      <a:pt x="102" y="7623"/>
                    </a:cubicBezTo>
                    <a:cubicBezTo>
                      <a:pt x="2617" y="7623"/>
                      <a:pt x="6630" y="421"/>
                      <a:pt x="226" y="0"/>
                    </a:cubicBezTo>
                    <a:close/>
                  </a:path>
                </a:pathLst>
              </a:custGeom>
              <a:solidFill>
                <a:srgbClr val="032C3E">
                  <a:alpha val="24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1" name="Google Shape;820;p34"/>
              <p:cNvSpPr/>
              <p:nvPr/>
            </p:nvSpPr>
            <p:spPr>
              <a:xfrm>
                <a:off x="3277100" y="483575"/>
                <a:ext cx="759425" cy="940350"/>
              </a:xfrm>
              <a:custGeom>
                <a:avLst/>
                <a:gdLst/>
                <a:ahLst/>
                <a:cxnLst/>
                <a:rect l="l" t="t" r="r" b="b"/>
                <a:pathLst>
                  <a:path w="30377" h="37614" extrusionOk="0">
                    <a:moveTo>
                      <a:pt x="17216" y="1"/>
                    </a:moveTo>
                    <a:cubicBezTo>
                      <a:pt x="12792" y="1"/>
                      <a:pt x="10795" y="3638"/>
                      <a:pt x="8897" y="6723"/>
                    </a:cubicBezTo>
                    <a:cubicBezTo>
                      <a:pt x="6266" y="10809"/>
                      <a:pt x="0" y="36899"/>
                      <a:pt x="14662" y="37601"/>
                    </a:cubicBezTo>
                    <a:cubicBezTo>
                      <a:pt x="14842" y="37609"/>
                      <a:pt x="15022" y="37613"/>
                      <a:pt x="15201" y="37613"/>
                    </a:cubicBezTo>
                    <a:cubicBezTo>
                      <a:pt x="22974" y="37613"/>
                      <a:pt x="29266" y="29642"/>
                      <a:pt x="30050" y="14869"/>
                    </a:cubicBezTo>
                    <a:cubicBezTo>
                      <a:pt x="30226" y="11260"/>
                      <a:pt x="30376" y="5571"/>
                      <a:pt x="24111" y="2162"/>
                    </a:cubicBezTo>
                    <a:cubicBezTo>
                      <a:pt x="21288" y="623"/>
                      <a:pt x="19045" y="1"/>
                      <a:pt x="17216" y="1"/>
                    </a:cubicBezTo>
                    <a:close/>
                  </a:path>
                </a:pathLst>
              </a:custGeom>
              <a:solidFill>
                <a:srgbClr val="E691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2" name="Google Shape;821;p34"/>
              <p:cNvSpPr/>
              <p:nvPr/>
            </p:nvSpPr>
            <p:spPr>
              <a:xfrm>
                <a:off x="3472775" y="1064400"/>
                <a:ext cx="388925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15557" h="2820" extrusionOk="0">
                    <a:moveTo>
                      <a:pt x="7367" y="0"/>
                    </a:moveTo>
                    <a:cubicBezTo>
                      <a:pt x="3119" y="0"/>
                      <a:pt x="1" y="1607"/>
                      <a:pt x="218" y="2187"/>
                    </a:cubicBezTo>
                    <a:cubicBezTo>
                      <a:pt x="301" y="2417"/>
                      <a:pt x="803" y="2485"/>
                      <a:pt x="1602" y="2485"/>
                    </a:cubicBezTo>
                    <a:cubicBezTo>
                      <a:pt x="2753" y="2485"/>
                      <a:pt x="4521" y="2344"/>
                      <a:pt x="6543" y="2344"/>
                    </a:cubicBezTo>
                    <a:cubicBezTo>
                      <a:pt x="6941" y="2344"/>
                      <a:pt x="7348" y="2350"/>
                      <a:pt x="7762" y="2363"/>
                    </a:cubicBezTo>
                    <a:cubicBezTo>
                      <a:pt x="10642" y="2417"/>
                      <a:pt x="13148" y="2820"/>
                      <a:pt x="14423" y="2820"/>
                    </a:cubicBezTo>
                    <a:cubicBezTo>
                      <a:pt x="14924" y="2820"/>
                      <a:pt x="15235" y="2758"/>
                      <a:pt x="15306" y="2588"/>
                    </a:cubicBezTo>
                    <a:cubicBezTo>
                      <a:pt x="15557" y="2012"/>
                      <a:pt x="12299" y="107"/>
                      <a:pt x="7837" y="7"/>
                    </a:cubicBezTo>
                    <a:cubicBezTo>
                      <a:pt x="7679" y="2"/>
                      <a:pt x="7523" y="0"/>
                      <a:pt x="7367" y="0"/>
                    </a:cubicBezTo>
                    <a:close/>
                  </a:path>
                </a:pathLst>
              </a:custGeom>
              <a:solidFill>
                <a:srgbClr val="032C3E">
                  <a:alpha val="24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3" name="Google Shape;822;p34"/>
              <p:cNvSpPr/>
              <p:nvPr/>
            </p:nvSpPr>
            <p:spPr>
              <a:xfrm>
                <a:off x="3604150" y="967450"/>
                <a:ext cx="67700" cy="169200"/>
              </a:xfrm>
              <a:custGeom>
                <a:avLst/>
                <a:gdLst/>
                <a:ahLst/>
                <a:cxnLst/>
                <a:rect l="l" t="t" r="r" b="b"/>
                <a:pathLst>
                  <a:path w="2708" h="6768" extrusionOk="0">
                    <a:moveTo>
                      <a:pt x="853" y="0"/>
                    </a:moveTo>
                    <a:cubicBezTo>
                      <a:pt x="477" y="201"/>
                      <a:pt x="1" y="5765"/>
                      <a:pt x="327" y="6441"/>
                    </a:cubicBezTo>
                    <a:cubicBezTo>
                      <a:pt x="352" y="6541"/>
                      <a:pt x="452" y="6767"/>
                      <a:pt x="1154" y="6767"/>
                    </a:cubicBezTo>
                    <a:cubicBezTo>
                      <a:pt x="1480" y="6767"/>
                      <a:pt x="1881" y="6742"/>
                      <a:pt x="2457" y="6617"/>
                    </a:cubicBezTo>
                    <a:cubicBezTo>
                      <a:pt x="2607" y="6592"/>
                      <a:pt x="2708" y="6441"/>
                      <a:pt x="2683" y="6266"/>
                    </a:cubicBezTo>
                    <a:cubicBezTo>
                      <a:pt x="2660" y="6131"/>
                      <a:pt x="2537" y="6036"/>
                      <a:pt x="2403" y="6036"/>
                    </a:cubicBezTo>
                    <a:cubicBezTo>
                      <a:pt x="2388" y="6036"/>
                      <a:pt x="2372" y="6038"/>
                      <a:pt x="2357" y="6040"/>
                    </a:cubicBezTo>
                    <a:cubicBezTo>
                      <a:pt x="1907" y="6144"/>
                      <a:pt x="1445" y="6200"/>
                      <a:pt x="1136" y="6200"/>
                    </a:cubicBezTo>
                    <a:cubicBezTo>
                      <a:pt x="998" y="6200"/>
                      <a:pt x="890" y="6189"/>
                      <a:pt x="828" y="6166"/>
                    </a:cubicBezTo>
                    <a:cubicBezTo>
                      <a:pt x="552" y="5389"/>
                      <a:pt x="1079" y="1554"/>
                      <a:pt x="1279" y="301"/>
                    </a:cubicBezTo>
                    <a:lnTo>
                      <a:pt x="1003" y="251"/>
                    </a:lnTo>
                    <a:lnTo>
                      <a:pt x="853" y="0"/>
                    </a:lnTo>
                    <a:close/>
                  </a:path>
                </a:pathLst>
              </a:custGeom>
              <a:solidFill>
                <a:srgbClr val="032C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4" name="Google Shape;823;p34"/>
              <p:cNvSpPr/>
              <p:nvPr/>
            </p:nvSpPr>
            <p:spPr>
              <a:xfrm>
                <a:off x="3558425" y="1159425"/>
                <a:ext cx="206800" cy="81500"/>
              </a:xfrm>
              <a:custGeom>
                <a:avLst/>
                <a:gdLst/>
                <a:ahLst/>
                <a:cxnLst/>
                <a:rect l="l" t="t" r="r" b="b"/>
                <a:pathLst>
                  <a:path w="8272" h="3260" extrusionOk="0">
                    <a:moveTo>
                      <a:pt x="4678" y="0"/>
                    </a:moveTo>
                    <a:cubicBezTo>
                      <a:pt x="3126" y="0"/>
                      <a:pt x="1571" y="60"/>
                      <a:pt x="0" y="216"/>
                    </a:cubicBezTo>
                    <a:cubicBezTo>
                      <a:pt x="539" y="1928"/>
                      <a:pt x="2135" y="3260"/>
                      <a:pt x="3933" y="3260"/>
                    </a:cubicBezTo>
                    <a:cubicBezTo>
                      <a:pt x="5399" y="3260"/>
                      <a:pt x="6999" y="2375"/>
                      <a:pt x="8271" y="91"/>
                    </a:cubicBezTo>
                    <a:cubicBezTo>
                      <a:pt x="7071" y="36"/>
                      <a:pt x="5875" y="0"/>
                      <a:pt x="46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5" name="Google Shape;824;p34"/>
              <p:cNvSpPr/>
              <p:nvPr/>
            </p:nvSpPr>
            <p:spPr>
              <a:xfrm>
                <a:off x="3537125" y="1012525"/>
                <a:ext cx="48900" cy="60850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2434" extrusionOk="0">
                    <a:moveTo>
                      <a:pt x="1017" y="1"/>
                    </a:moveTo>
                    <a:cubicBezTo>
                      <a:pt x="506" y="1"/>
                      <a:pt x="75" y="518"/>
                      <a:pt x="50" y="1155"/>
                    </a:cubicBezTo>
                    <a:cubicBezTo>
                      <a:pt x="0" y="1831"/>
                      <a:pt x="401" y="2408"/>
                      <a:pt x="927" y="2433"/>
                    </a:cubicBezTo>
                    <a:cubicBezTo>
                      <a:pt x="940" y="2433"/>
                      <a:pt x="952" y="2434"/>
                      <a:pt x="964" y="2434"/>
                    </a:cubicBezTo>
                    <a:cubicBezTo>
                      <a:pt x="1474" y="2434"/>
                      <a:pt x="1906" y="1917"/>
                      <a:pt x="1930" y="1280"/>
                    </a:cubicBezTo>
                    <a:cubicBezTo>
                      <a:pt x="1955" y="603"/>
                      <a:pt x="1554" y="52"/>
                      <a:pt x="1053" y="2"/>
                    </a:cubicBezTo>
                    <a:cubicBezTo>
                      <a:pt x="1041" y="1"/>
                      <a:pt x="1029" y="1"/>
                      <a:pt x="1017" y="1"/>
                    </a:cubicBezTo>
                    <a:close/>
                  </a:path>
                </a:pathLst>
              </a:custGeom>
              <a:solidFill>
                <a:srgbClr val="032C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6" name="Google Shape;825;p34"/>
              <p:cNvSpPr/>
              <p:nvPr/>
            </p:nvSpPr>
            <p:spPr>
              <a:xfrm>
                <a:off x="3765200" y="1026325"/>
                <a:ext cx="48250" cy="6020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2408" extrusionOk="0">
                    <a:moveTo>
                      <a:pt x="990" y="0"/>
                    </a:moveTo>
                    <a:cubicBezTo>
                      <a:pt x="480" y="0"/>
                      <a:pt x="50" y="493"/>
                      <a:pt x="25" y="1154"/>
                    </a:cubicBezTo>
                    <a:cubicBezTo>
                      <a:pt x="0" y="1806"/>
                      <a:pt x="401" y="2382"/>
                      <a:pt x="902" y="2407"/>
                    </a:cubicBezTo>
                    <a:cubicBezTo>
                      <a:pt x="915" y="2408"/>
                      <a:pt x="928" y="2408"/>
                      <a:pt x="940" y="2408"/>
                    </a:cubicBezTo>
                    <a:cubicBezTo>
                      <a:pt x="1450" y="2408"/>
                      <a:pt x="1880" y="1915"/>
                      <a:pt x="1905" y="1254"/>
                    </a:cubicBezTo>
                    <a:cubicBezTo>
                      <a:pt x="1930" y="603"/>
                      <a:pt x="1554" y="26"/>
                      <a:pt x="1028" y="1"/>
                    </a:cubicBezTo>
                    <a:cubicBezTo>
                      <a:pt x="1015" y="0"/>
                      <a:pt x="1002" y="0"/>
                      <a:pt x="990" y="0"/>
                    </a:cubicBezTo>
                    <a:close/>
                  </a:path>
                </a:pathLst>
              </a:custGeom>
              <a:solidFill>
                <a:srgbClr val="032C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7" name="Google Shape;826;p34"/>
              <p:cNvSpPr/>
              <p:nvPr/>
            </p:nvSpPr>
            <p:spPr>
              <a:xfrm>
                <a:off x="3729475" y="925225"/>
                <a:ext cx="141000" cy="74825"/>
              </a:xfrm>
              <a:custGeom>
                <a:avLst/>
                <a:gdLst/>
                <a:ahLst/>
                <a:cxnLst/>
                <a:rect l="l" t="t" r="r" b="b"/>
                <a:pathLst>
                  <a:path w="5640" h="2993" extrusionOk="0">
                    <a:moveTo>
                      <a:pt x="2720" y="1"/>
                    </a:moveTo>
                    <a:cubicBezTo>
                      <a:pt x="1516" y="1"/>
                      <a:pt x="474" y="710"/>
                      <a:pt x="51" y="1839"/>
                    </a:cubicBezTo>
                    <a:cubicBezTo>
                      <a:pt x="0" y="1990"/>
                      <a:pt x="76" y="2165"/>
                      <a:pt x="226" y="2215"/>
                    </a:cubicBezTo>
                    <a:cubicBezTo>
                      <a:pt x="257" y="2226"/>
                      <a:pt x="289" y="2231"/>
                      <a:pt x="319" y="2231"/>
                    </a:cubicBezTo>
                    <a:cubicBezTo>
                      <a:pt x="435" y="2231"/>
                      <a:pt x="537" y="2159"/>
                      <a:pt x="577" y="2040"/>
                    </a:cubicBezTo>
                    <a:cubicBezTo>
                      <a:pt x="931" y="1143"/>
                      <a:pt x="1774" y="580"/>
                      <a:pt x="2729" y="580"/>
                    </a:cubicBezTo>
                    <a:cubicBezTo>
                      <a:pt x="2788" y="580"/>
                      <a:pt x="2848" y="582"/>
                      <a:pt x="2908" y="586"/>
                    </a:cubicBezTo>
                    <a:cubicBezTo>
                      <a:pt x="3760" y="662"/>
                      <a:pt x="4762" y="1263"/>
                      <a:pt x="5063" y="2767"/>
                    </a:cubicBezTo>
                    <a:cubicBezTo>
                      <a:pt x="5088" y="2892"/>
                      <a:pt x="5188" y="2992"/>
                      <a:pt x="5339" y="2992"/>
                    </a:cubicBezTo>
                    <a:lnTo>
                      <a:pt x="5389" y="2992"/>
                    </a:lnTo>
                    <a:cubicBezTo>
                      <a:pt x="5539" y="2942"/>
                      <a:pt x="5640" y="2792"/>
                      <a:pt x="5615" y="2641"/>
                    </a:cubicBezTo>
                    <a:cubicBezTo>
                      <a:pt x="5264" y="837"/>
                      <a:pt x="4010" y="110"/>
                      <a:pt x="2958" y="10"/>
                    </a:cubicBezTo>
                    <a:cubicBezTo>
                      <a:pt x="2878" y="4"/>
                      <a:pt x="2798" y="1"/>
                      <a:pt x="2720" y="1"/>
                    </a:cubicBezTo>
                    <a:close/>
                  </a:path>
                </a:pathLst>
              </a:custGeom>
              <a:solidFill>
                <a:srgbClr val="032C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8" name="Google Shape;827;p34"/>
              <p:cNvSpPr/>
              <p:nvPr/>
            </p:nvSpPr>
            <p:spPr>
              <a:xfrm>
                <a:off x="3495125" y="924825"/>
                <a:ext cx="142275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5691" h="2533" extrusionOk="0">
                    <a:moveTo>
                      <a:pt x="3008" y="1"/>
                    </a:moveTo>
                    <a:cubicBezTo>
                      <a:pt x="1755" y="1"/>
                      <a:pt x="602" y="828"/>
                      <a:pt x="76" y="2131"/>
                    </a:cubicBezTo>
                    <a:cubicBezTo>
                      <a:pt x="1" y="2282"/>
                      <a:pt x="76" y="2432"/>
                      <a:pt x="227" y="2507"/>
                    </a:cubicBezTo>
                    <a:cubicBezTo>
                      <a:pt x="252" y="2507"/>
                      <a:pt x="302" y="2532"/>
                      <a:pt x="327" y="2532"/>
                    </a:cubicBezTo>
                    <a:cubicBezTo>
                      <a:pt x="452" y="2532"/>
                      <a:pt x="552" y="2457"/>
                      <a:pt x="602" y="2357"/>
                    </a:cubicBezTo>
                    <a:cubicBezTo>
                      <a:pt x="1054" y="1279"/>
                      <a:pt x="1981" y="577"/>
                      <a:pt x="3008" y="577"/>
                    </a:cubicBezTo>
                    <a:cubicBezTo>
                      <a:pt x="3911" y="577"/>
                      <a:pt x="4713" y="1129"/>
                      <a:pt x="5089" y="2056"/>
                    </a:cubicBezTo>
                    <a:cubicBezTo>
                      <a:pt x="5144" y="2166"/>
                      <a:pt x="5239" y="2236"/>
                      <a:pt x="5345" y="2236"/>
                    </a:cubicBezTo>
                    <a:cubicBezTo>
                      <a:pt x="5384" y="2236"/>
                      <a:pt x="5424" y="2226"/>
                      <a:pt x="5465" y="2206"/>
                    </a:cubicBezTo>
                    <a:cubicBezTo>
                      <a:pt x="5615" y="2156"/>
                      <a:pt x="5690" y="1981"/>
                      <a:pt x="5615" y="1830"/>
                    </a:cubicBezTo>
                    <a:cubicBezTo>
                      <a:pt x="5139" y="678"/>
                      <a:pt x="4136" y="1"/>
                      <a:pt x="3008" y="1"/>
                    </a:cubicBezTo>
                    <a:close/>
                  </a:path>
                </a:pathLst>
              </a:custGeom>
              <a:solidFill>
                <a:srgbClr val="032C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9" name="Google Shape;828;p34"/>
              <p:cNvSpPr/>
              <p:nvPr/>
            </p:nvSpPr>
            <p:spPr>
              <a:xfrm>
                <a:off x="3441250" y="652275"/>
                <a:ext cx="592125" cy="771650"/>
              </a:xfrm>
              <a:custGeom>
                <a:avLst/>
                <a:gdLst/>
                <a:ahLst/>
                <a:cxnLst/>
                <a:rect l="l" t="t" r="r" b="b"/>
                <a:pathLst>
                  <a:path w="23685" h="30866" extrusionOk="0">
                    <a:moveTo>
                      <a:pt x="22231" y="1"/>
                    </a:moveTo>
                    <a:lnTo>
                      <a:pt x="22231" y="1"/>
                    </a:lnTo>
                    <a:cubicBezTo>
                      <a:pt x="23159" y="2482"/>
                      <a:pt x="23083" y="5063"/>
                      <a:pt x="22983" y="7018"/>
                    </a:cubicBezTo>
                    <a:cubicBezTo>
                      <a:pt x="22175" y="21768"/>
                      <a:pt x="15881" y="29763"/>
                      <a:pt x="8107" y="29763"/>
                    </a:cubicBezTo>
                    <a:cubicBezTo>
                      <a:pt x="7929" y="29763"/>
                      <a:pt x="7749" y="29758"/>
                      <a:pt x="7570" y="29750"/>
                    </a:cubicBezTo>
                    <a:cubicBezTo>
                      <a:pt x="3810" y="29550"/>
                      <a:pt x="1429" y="27695"/>
                      <a:pt x="1" y="24938"/>
                    </a:cubicBezTo>
                    <a:lnTo>
                      <a:pt x="1" y="24938"/>
                    </a:lnTo>
                    <a:cubicBezTo>
                      <a:pt x="1329" y="28296"/>
                      <a:pt x="3835" y="30652"/>
                      <a:pt x="8096" y="30853"/>
                    </a:cubicBezTo>
                    <a:cubicBezTo>
                      <a:pt x="8276" y="30861"/>
                      <a:pt x="8456" y="30865"/>
                      <a:pt x="8635" y="30865"/>
                    </a:cubicBezTo>
                    <a:cubicBezTo>
                      <a:pt x="16408" y="30865"/>
                      <a:pt x="22700" y="22894"/>
                      <a:pt x="23484" y="8121"/>
                    </a:cubicBezTo>
                    <a:cubicBezTo>
                      <a:pt x="23585" y="5865"/>
                      <a:pt x="23685" y="2808"/>
                      <a:pt x="22231" y="1"/>
                    </a:cubicBezTo>
                    <a:close/>
                  </a:path>
                </a:pathLst>
              </a:custGeom>
              <a:solidFill>
                <a:srgbClr val="032C3E">
                  <a:alpha val="24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0" name="Google Shape;829;p34"/>
              <p:cNvSpPr/>
              <p:nvPr/>
            </p:nvSpPr>
            <p:spPr>
              <a:xfrm>
                <a:off x="3424325" y="483575"/>
                <a:ext cx="612200" cy="58602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23441" extrusionOk="0">
                    <a:moveTo>
                      <a:pt x="11327" y="1"/>
                    </a:moveTo>
                    <a:cubicBezTo>
                      <a:pt x="6903" y="1"/>
                      <a:pt x="4906" y="3638"/>
                      <a:pt x="3008" y="6723"/>
                    </a:cubicBezTo>
                    <a:cubicBezTo>
                      <a:pt x="2106" y="8127"/>
                      <a:pt x="753" y="12162"/>
                      <a:pt x="1" y="16874"/>
                    </a:cubicBezTo>
                    <a:cubicBezTo>
                      <a:pt x="4061" y="16072"/>
                      <a:pt x="7996" y="14643"/>
                      <a:pt x="11530" y="12638"/>
                    </a:cubicBezTo>
                    <a:lnTo>
                      <a:pt x="11530" y="12638"/>
                    </a:lnTo>
                    <a:cubicBezTo>
                      <a:pt x="11279" y="13866"/>
                      <a:pt x="10577" y="14994"/>
                      <a:pt x="9600" y="15846"/>
                    </a:cubicBezTo>
                    <a:cubicBezTo>
                      <a:pt x="11881" y="15821"/>
                      <a:pt x="14161" y="15094"/>
                      <a:pt x="15991" y="13891"/>
                    </a:cubicBezTo>
                    <a:cubicBezTo>
                      <a:pt x="17344" y="17150"/>
                      <a:pt x="20051" y="20834"/>
                      <a:pt x="22908" y="23440"/>
                    </a:cubicBezTo>
                    <a:cubicBezTo>
                      <a:pt x="23560" y="20909"/>
                      <a:pt x="23986" y="18052"/>
                      <a:pt x="24161" y="14869"/>
                    </a:cubicBezTo>
                    <a:cubicBezTo>
                      <a:pt x="24337" y="11260"/>
                      <a:pt x="24487" y="5571"/>
                      <a:pt x="18222" y="2162"/>
                    </a:cubicBezTo>
                    <a:cubicBezTo>
                      <a:pt x="15399" y="623"/>
                      <a:pt x="13156" y="1"/>
                      <a:pt x="11327" y="1"/>
                    </a:cubicBezTo>
                    <a:close/>
                  </a:path>
                </a:pathLst>
              </a:custGeom>
              <a:solidFill>
                <a:srgbClr val="032C3E">
                  <a:alpha val="24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1" name="Google Shape;830;p34"/>
              <p:cNvSpPr/>
              <p:nvPr/>
            </p:nvSpPr>
            <p:spPr>
              <a:xfrm>
                <a:off x="2654275" y="2292000"/>
                <a:ext cx="900400" cy="871000"/>
              </a:xfrm>
              <a:custGeom>
                <a:avLst/>
                <a:gdLst/>
                <a:ahLst/>
                <a:cxnLst/>
                <a:rect l="l" t="t" r="r" b="b"/>
                <a:pathLst>
                  <a:path w="36016" h="34840" extrusionOk="0">
                    <a:moveTo>
                      <a:pt x="25590" y="1"/>
                    </a:moveTo>
                    <a:cubicBezTo>
                      <a:pt x="17420" y="2787"/>
                      <a:pt x="11065" y="3387"/>
                      <a:pt x="4036" y="3387"/>
                    </a:cubicBezTo>
                    <a:cubicBezTo>
                      <a:pt x="2720" y="3387"/>
                      <a:pt x="1380" y="3366"/>
                      <a:pt x="1" y="3334"/>
                    </a:cubicBezTo>
                    <a:lnTo>
                      <a:pt x="1" y="3334"/>
                    </a:lnTo>
                    <a:cubicBezTo>
                      <a:pt x="4813" y="13434"/>
                      <a:pt x="9023" y="23660"/>
                      <a:pt x="12557" y="33961"/>
                    </a:cubicBezTo>
                    <a:cubicBezTo>
                      <a:pt x="15631" y="34262"/>
                      <a:pt x="18208" y="34840"/>
                      <a:pt x="21125" y="34840"/>
                    </a:cubicBezTo>
                    <a:cubicBezTo>
                      <a:pt x="21608" y="34840"/>
                      <a:pt x="22101" y="34824"/>
                      <a:pt x="22607" y="34788"/>
                    </a:cubicBezTo>
                    <a:cubicBezTo>
                      <a:pt x="27144" y="34487"/>
                      <a:pt x="31705" y="32808"/>
                      <a:pt x="36016" y="31730"/>
                    </a:cubicBezTo>
                    <a:cubicBezTo>
                      <a:pt x="35038" y="29775"/>
                      <a:pt x="27871" y="7495"/>
                      <a:pt x="255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2" name="Google Shape;831;p34"/>
              <p:cNvSpPr/>
              <p:nvPr/>
            </p:nvSpPr>
            <p:spPr>
              <a:xfrm>
                <a:off x="2924325" y="2677350"/>
                <a:ext cx="357175" cy="72450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289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906" y="1830"/>
                      <a:pt x="4061" y="2732"/>
                      <a:pt x="6617" y="2883"/>
                    </a:cubicBezTo>
                    <a:cubicBezTo>
                      <a:pt x="6765" y="2893"/>
                      <a:pt x="6913" y="2898"/>
                      <a:pt x="7063" y="2898"/>
                    </a:cubicBezTo>
                    <a:cubicBezTo>
                      <a:pt x="9536" y="2898"/>
                      <a:pt x="12301" y="1567"/>
                      <a:pt x="14287" y="126"/>
                    </a:cubicBezTo>
                    <a:lnTo>
                      <a:pt x="14287" y="126"/>
                    </a:lnTo>
                    <a:cubicBezTo>
                      <a:pt x="12278" y="631"/>
                      <a:pt x="9865" y="882"/>
                      <a:pt x="7439" y="882"/>
                    </a:cubicBezTo>
                    <a:cubicBezTo>
                      <a:pt x="4810" y="882"/>
                      <a:pt x="2165" y="587"/>
                      <a:pt x="1" y="0"/>
                    </a:cubicBezTo>
                    <a:close/>
                  </a:path>
                </a:pathLst>
              </a:custGeom>
              <a:solidFill>
                <a:srgbClr val="032C3E">
                  <a:alpha val="24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3" name="Google Shape;832;p34"/>
              <p:cNvSpPr/>
              <p:nvPr/>
            </p:nvSpPr>
            <p:spPr>
              <a:xfrm>
                <a:off x="3238875" y="437175"/>
                <a:ext cx="852775" cy="635550"/>
              </a:xfrm>
              <a:custGeom>
                <a:avLst/>
                <a:gdLst/>
                <a:ahLst/>
                <a:cxnLst/>
                <a:rect l="l" t="t" r="r" b="b"/>
                <a:pathLst>
                  <a:path w="34111" h="25422" extrusionOk="0">
                    <a:moveTo>
                      <a:pt x="21377" y="1"/>
                    </a:moveTo>
                    <a:cubicBezTo>
                      <a:pt x="19844" y="1"/>
                      <a:pt x="18373" y="229"/>
                      <a:pt x="17118" y="609"/>
                    </a:cubicBezTo>
                    <a:cubicBezTo>
                      <a:pt x="12657" y="1963"/>
                      <a:pt x="9148" y="5146"/>
                      <a:pt x="6667" y="8755"/>
                    </a:cubicBezTo>
                    <a:cubicBezTo>
                      <a:pt x="4411" y="12038"/>
                      <a:pt x="2857" y="15747"/>
                      <a:pt x="0" y="18630"/>
                    </a:cubicBezTo>
                    <a:cubicBezTo>
                      <a:pt x="48" y="18630"/>
                      <a:pt x="96" y="18630"/>
                      <a:pt x="143" y="18630"/>
                    </a:cubicBezTo>
                    <a:cubicBezTo>
                      <a:pt x="6863" y="18630"/>
                      <a:pt x="13574" y="16878"/>
                      <a:pt x="19248" y="13692"/>
                    </a:cubicBezTo>
                    <a:lnTo>
                      <a:pt x="19248" y="13692"/>
                    </a:lnTo>
                    <a:cubicBezTo>
                      <a:pt x="18998" y="14895"/>
                      <a:pt x="18296" y="16023"/>
                      <a:pt x="17319" y="16875"/>
                    </a:cubicBezTo>
                    <a:cubicBezTo>
                      <a:pt x="19599" y="16850"/>
                      <a:pt x="21880" y="16148"/>
                      <a:pt x="23710" y="14945"/>
                    </a:cubicBezTo>
                    <a:cubicBezTo>
                      <a:pt x="25239" y="18605"/>
                      <a:pt x="28497" y="22815"/>
                      <a:pt x="31730" y="25422"/>
                    </a:cubicBezTo>
                    <a:cubicBezTo>
                      <a:pt x="34061" y="20008"/>
                      <a:pt x="34111" y="11838"/>
                      <a:pt x="31755" y="5722"/>
                    </a:cubicBezTo>
                    <a:cubicBezTo>
                      <a:pt x="29611" y="1489"/>
                      <a:pt x="25293" y="1"/>
                      <a:pt x="21377" y="1"/>
                    </a:cubicBezTo>
                    <a:close/>
                  </a:path>
                </a:pathLst>
              </a:custGeom>
              <a:solidFill>
                <a:srgbClr val="032C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4" name="Google Shape;833;p34"/>
              <p:cNvSpPr/>
              <p:nvPr/>
            </p:nvSpPr>
            <p:spPr>
              <a:xfrm>
                <a:off x="3899900" y="3144150"/>
                <a:ext cx="283225" cy="82300"/>
              </a:xfrm>
              <a:custGeom>
                <a:avLst/>
                <a:gdLst/>
                <a:ahLst/>
                <a:cxnLst/>
                <a:rect l="l" t="t" r="r" b="b"/>
                <a:pathLst>
                  <a:path w="11329" h="329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561" y="2148"/>
                      <a:pt x="5887" y="3291"/>
                      <a:pt x="9207" y="3291"/>
                    </a:cubicBezTo>
                    <a:cubicBezTo>
                      <a:pt x="9917" y="3291"/>
                      <a:pt x="10627" y="3239"/>
                      <a:pt x="11329" y="3133"/>
                    </a:cubicBezTo>
                    <a:cubicBezTo>
                      <a:pt x="7845" y="2080"/>
                      <a:pt x="3484" y="1078"/>
                      <a:pt x="1" y="0"/>
                    </a:cubicBezTo>
                    <a:close/>
                  </a:path>
                </a:pathLst>
              </a:custGeom>
              <a:solidFill>
                <a:srgbClr val="032C3E">
                  <a:alpha val="24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5" name="Google Shape;834;p34"/>
              <p:cNvSpPr/>
              <p:nvPr/>
            </p:nvSpPr>
            <p:spPr>
              <a:xfrm>
                <a:off x="3177475" y="3154175"/>
                <a:ext cx="279475" cy="94025"/>
              </a:xfrm>
              <a:custGeom>
                <a:avLst/>
                <a:gdLst/>
                <a:ahLst/>
                <a:cxnLst/>
                <a:rect l="l" t="t" r="r" b="b"/>
                <a:pathLst>
                  <a:path w="11179" h="3761" extrusionOk="0">
                    <a:moveTo>
                      <a:pt x="11178" y="0"/>
                    </a:moveTo>
                    <a:lnTo>
                      <a:pt x="11178" y="0"/>
                    </a:lnTo>
                    <a:cubicBezTo>
                      <a:pt x="7745" y="1228"/>
                      <a:pt x="3434" y="2431"/>
                      <a:pt x="0" y="3684"/>
                    </a:cubicBezTo>
                    <a:cubicBezTo>
                      <a:pt x="481" y="3736"/>
                      <a:pt x="963" y="3761"/>
                      <a:pt x="1446" y="3761"/>
                    </a:cubicBezTo>
                    <a:cubicBezTo>
                      <a:pt x="4991" y="3761"/>
                      <a:pt x="8531" y="2405"/>
                      <a:pt x="11178" y="0"/>
                    </a:cubicBezTo>
                    <a:close/>
                  </a:path>
                </a:pathLst>
              </a:custGeom>
              <a:solidFill>
                <a:srgbClr val="032C3E">
                  <a:alpha val="24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6" name="Google Shape;835;p34"/>
              <p:cNvSpPr/>
              <p:nvPr/>
            </p:nvSpPr>
            <p:spPr>
              <a:xfrm>
                <a:off x="3698150" y="2656675"/>
                <a:ext cx="594000" cy="346525"/>
              </a:xfrm>
              <a:custGeom>
                <a:avLst/>
                <a:gdLst/>
                <a:ahLst/>
                <a:cxnLst/>
                <a:rect l="l" t="t" r="r" b="b"/>
                <a:pathLst>
                  <a:path w="23760" h="13861" extrusionOk="0">
                    <a:moveTo>
                      <a:pt x="1529" y="0"/>
                    </a:moveTo>
                    <a:cubicBezTo>
                      <a:pt x="1003" y="2682"/>
                      <a:pt x="502" y="5389"/>
                      <a:pt x="0" y="8096"/>
                    </a:cubicBezTo>
                    <a:cubicBezTo>
                      <a:pt x="75" y="8797"/>
                      <a:pt x="126" y="9499"/>
                      <a:pt x="201" y="10226"/>
                    </a:cubicBezTo>
                    <a:cubicBezTo>
                      <a:pt x="2757" y="10777"/>
                      <a:pt x="13785" y="13008"/>
                      <a:pt x="23760" y="13860"/>
                    </a:cubicBezTo>
                    <a:cubicBezTo>
                      <a:pt x="23409" y="10452"/>
                      <a:pt x="23058" y="7043"/>
                      <a:pt x="22707" y="3634"/>
                    </a:cubicBezTo>
                    <a:cubicBezTo>
                      <a:pt x="22707" y="3509"/>
                      <a:pt x="22707" y="3384"/>
                      <a:pt x="22707" y="3233"/>
                    </a:cubicBezTo>
                    <a:cubicBezTo>
                      <a:pt x="15639" y="2181"/>
                      <a:pt x="8572" y="1078"/>
                      <a:pt x="1529" y="0"/>
                    </a:cubicBezTo>
                    <a:close/>
                  </a:path>
                </a:pathLst>
              </a:custGeom>
              <a:solidFill>
                <a:srgbClr val="032C3E">
                  <a:alpha val="24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7" name="Google Shape;836;p34"/>
              <p:cNvSpPr/>
              <p:nvPr/>
            </p:nvSpPr>
            <p:spPr>
              <a:xfrm>
                <a:off x="3211425" y="2646650"/>
                <a:ext cx="402150" cy="316150"/>
              </a:xfrm>
              <a:custGeom>
                <a:avLst/>
                <a:gdLst/>
                <a:ahLst/>
                <a:cxnLst/>
                <a:rect l="l" t="t" r="r" b="b"/>
                <a:pathLst>
                  <a:path w="16086" h="12646" extrusionOk="0">
                    <a:moveTo>
                      <a:pt x="7765" y="0"/>
                    </a:moveTo>
                    <a:cubicBezTo>
                      <a:pt x="8141" y="1203"/>
                      <a:pt x="8492" y="2406"/>
                      <a:pt x="8868" y="3609"/>
                    </a:cubicBezTo>
                    <a:cubicBezTo>
                      <a:pt x="8868" y="3609"/>
                      <a:pt x="1875" y="4211"/>
                      <a:pt x="1900" y="5389"/>
                    </a:cubicBezTo>
                    <a:cubicBezTo>
                      <a:pt x="1900" y="6037"/>
                      <a:pt x="4403" y="6157"/>
                      <a:pt x="6251" y="6157"/>
                    </a:cubicBezTo>
                    <a:cubicBezTo>
                      <a:pt x="7333" y="6157"/>
                      <a:pt x="8191" y="6116"/>
                      <a:pt x="8191" y="6116"/>
                    </a:cubicBezTo>
                    <a:lnTo>
                      <a:pt x="8191" y="6116"/>
                    </a:lnTo>
                    <a:cubicBezTo>
                      <a:pt x="8191" y="6116"/>
                      <a:pt x="3780" y="7294"/>
                      <a:pt x="1925" y="7770"/>
                    </a:cubicBezTo>
                    <a:cubicBezTo>
                      <a:pt x="0" y="8263"/>
                      <a:pt x="164" y="9415"/>
                      <a:pt x="1820" y="9415"/>
                    </a:cubicBezTo>
                    <a:cubicBezTo>
                      <a:pt x="1932" y="9415"/>
                      <a:pt x="2050" y="9410"/>
                      <a:pt x="2176" y="9399"/>
                    </a:cubicBezTo>
                    <a:cubicBezTo>
                      <a:pt x="4256" y="9198"/>
                      <a:pt x="8341" y="8497"/>
                      <a:pt x="8341" y="8497"/>
                    </a:cubicBezTo>
                    <a:lnTo>
                      <a:pt x="8341" y="8497"/>
                    </a:lnTo>
                    <a:cubicBezTo>
                      <a:pt x="8341" y="8497"/>
                      <a:pt x="5359" y="9700"/>
                      <a:pt x="3554" y="10351"/>
                    </a:cubicBezTo>
                    <a:cubicBezTo>
                      <a:pt x="2054" y="10882"/>
                      <a:pt x="2467" y="11775"/>
                      <a:pt x="3561" y="11775"/>
                    </a:cubicBezTo>
                    <a:cubicBezTo>
                      <a:pt x="3654" y="11775"/>
                      <a:pt x="3753" y="11769"/>
                      <a:pt x="3855" y="11755"/>
                    </a:cubicBezTo>
                    <a:cubicBezTo>
                      <a:pt x="5735" y="11479"/>
                      <a:pt x="9243" y="10276"/>
                      <a:pt x="9244" y="10276"/>
                    </a:cubicBezTo>
                    <a:lnTo>
                      <a:pt x="9244" y="10276"/>
                    </a:lnTo>
                    <a:cubicBezTo>
                      <a:pt x="9243" y="10276"/>
                      <a:pt x="6136" y="11730"/>
                      <a:pt x="6286" y="12256"/>
                    </a:cubicBezTo>
                    <a:cubicBezTo>
                      <a:pt x="6360" y="12532"/>
                      <a:pt x="6668" y="12646"/>
                      <a:pt x="7112" y="12646"/>
                    </a:cubicBezTo>
                    <a:cubicBezTo>
                      <a:pt x="8487" y="12646"/>
                      <a:pt x="11165" y="11554"/>
                      <a:pt x="12226" y="10777"/>
                    </a:cubicBezTo>
                    <a:cubicBezTo>
                      <a:pt x="13880" y="9574"/>
                      <a:pt x="16086" y="8396"/>
                      <a:pt x="15760" y="6066"/>
                    </a:cubicBezTo>
                    <a:cubicBezTo>
                      <a:pt x="15585" y="4938"/>
                      <a:pt x="11274" y="527"/>
                      <a:pt x="7765" y="0"/>
                    </a:cubicBezTo>
                    <a:close/>
                  </a:path>
                </a:pathLst>
              </a:custGeom>
              <a:solidFill>
                <a:srgbClr val="E691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8" name="Google Shape;837;p34"/>
              <p:cNvSpPr/>
              <p:nvPr/>
            </p:nvSpPr>
            <p:spPr>
              <a:xfrm>
                <a:off x="3548400" y="2669200"/>
                <a:ext cx="426075" cy="198025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7921" extrusionOk="0">
                    <a:moveTo>
                      <a:pt x="17043" y="1"/>
                    </a:moveTo>
                    <a:lnTo>
                      <a:pt x="17043" y="1"/>
                    </a:lnTo>
                    <a:cubicBezTo>
                      <a:pt x="11354" y="778"/>
                      <a:pt x="5664" y="1580"/>
                      <a:pt x="0" y="2382"/>
                    </a:cubicBezTo>
                    <a:cubicBezTo>
                      <a:pt x="25" y="4211"/>
                      <a:pt x="50" y="6066"/>
                      <a:pt x="75" y="7920"/>
                    </a:cubicBezTo>
                    <a:cubicBezTo>
                      <a:pt x="5113" y="7845"/>
                      <a:pt x="10176" y="7770"/>
                      <a:pt x="15238" y="7695"/>
                    </a:cubicBezTo>
                    <a:cubicBezTo>
                      <a:pt x="15815" y="5139"/>
                      <a:pt x="16416" y="2557"/>
                      <a:pt x="17043" y="1"/>
                    </a:cubicBezTo>
                    <a:close/>
                  </a:path>
                </a:pathLst>
              </a:custGeom>
              <a:solidFill>
                <a:srgbClr val="E691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9" name="Google Shape;838;p34"/>
              <p:cNvSpPr/>
              <p:nvPr/>
            </p:nvSpPr>
            <p:spPr>
              <a:xfrm>
                <a:off x="3703150" y="2020075"/>
                <a:ext cx="694900" cy="704925"/>
              </a:xfrm>
              <a:custGeom>
                <a:avLst/>
                <a:gdLst/>
                <a:ahLst/>
                <a:cxnLst/>
                <a:rect l="l" t="t" r="r" b="b"/>
                <a:pathLst>
                  <a:path w="27796" h="28197" extrusionOk="0">
                    <a:moveTo>
                      <a:pt x="15590" y="1"/>
                    </a:moveTo>
                    <a:lnTo>
                      <a:pt x="17896" y="20753"/>
                    </a:lnTo>
                    <a:lnTo>
                      <a:pt x="1" y="28196"/>
                    </a:lnTo>
                    <a:lnTo>
                      <a:pt x="27795" y="23910"/>
                    </a:lnTo>
                    <a:lnTo>
                      <a:pt x="15590" y="1"/>
                    </a:lnTo>
                    <a:close/>
                  </a:path>
                </a:pathLst>
              </a:custGeom>
              <a:solidFill>
                <a:srgbClr val="032C3E">
                  <a:alpha val="24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0" name="Google Shape;839;p34"/>
              <p:cNvSpPr/>
              <p:nvPr/>
            </p:nvSpPr>
            <p:spPr>
              <a:xfrm>
                <a:off x="3605425" y="2669200"/>
                <a:ext cx="369050" cy="197400"/>
              </a:xfrm>
              <a:custGeom>
                <a:avLst/>
                <a:gdLst/>
                <a:ahLst/>
                <a:cxnLst/>
                <a:rect l="l" t="t" r="r" b="b"/>
                <a:pathLst>
                  <a:path w="14762" h="7896" extrusionOk="0">
                    <a:moveTo>
                      <a:pt x="14762" y="1"/>
                    </a:moveTo>
                    <a:cubicBezTo>
                      <a:pt x="9674" y="702"/>
                      <a:pt x="5589" y="1254"/>
                      <a:pt x="526" y="1956"/>
                    </a:cubicBezTo>
                    <a:cubicBezTo>
                      <a:pt x="276" y="3785"/>
                      <a:pt x="0" y="6667"/>
                      <a:pt x="100" y="7895"/>
                    </a:cubicBezTo>
                    <a:cubicBezTo>
                      <a:pt x="4386" y="7820"/>
                      <a:pt x="8672" y="7770"/>
                      <a:pt x="12957" y="7695"/>
                    </a:cubicBezTo>
                    <a:cubicBezTo>
                      <a:pt x="13534" y="5139"/>
                      <a:pt x="14135" y="2557"/>
                      <a:pt x="14762" y="1"/>
                    </a:cubicBezTo>
                    <a:close/>
                  </a:path>
                </a:pathLst>
              </a:custGeom>
              <a:solidFill>
                <a:srgbClr val="032C3E">
                  <a:alpha val="24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1" name="Google Shape;840;p34"/>
              <p:cNvSpPr/>
              <p:nvPr/>
            </p:nvSpPr>
            <p:spPr>
              <a:xfrm>
                <a:off x="3627350" y="1567075"/>
                <a:ext cx="842125" cy="1354025"/>
              </a:xfrm>
              <a:custGeom>
                <a:avLst/>
                <a:gdLst/>
                <a:ahLst/>
                <a:cxnLst/>
                <a:rect l="l" t="t" r="r" b="b"/>
                <a:pathLst>
                  <a:path w="33685" h="54161" extrusionOk="0">
                    <a:moveTo>
                      <a:pt x="25715" y="0"/>
                    </a:moveTo>
                    <a:cubicBezTo>
                      <a:pt x="23359" y="2331"/>
                      <a:pt x="19023" y="10677"/>
                      <a:pt x="18446" y="18045"/>
                    </a:cubicBezTo>
                    <a:cubicBezTo>
                      <a:pt x="18622" y="27093"/>
                      <a:pt x="23309" y="40727"/>
                      <a:pt x="23309" y="40727"/>
                    </a:cubicBezTo>
                    <a:cubicBezTo>
                      <a:pt x="15539" y="41755"/>
                      <a:pt x="7770" y="42832"/>
                      <a:pt x="0" y="43885"/>
                    </a:cubicBezTo>
                    <a:cubicBezTo>
                      <a:pt x="326" y="47319"/>
                      <a:pt x="652" y="50727"/>
                      <a:pt x="1003" y="54161"/>
                    </a:cubicBezTo>
                    <a:cubicBezTo>
                      <a:pt x="1003" y="54161"/>
                      <a:pt x="22081" y="52532"/>
                      <a:pt x="33685" y="48772"/>
                    </a:cubicBezTo>
                    <a:cubicBezTo>
                      <a:pt x="33359" y="34336"/>
                      <a:pt x="30903" y="12732"/>
                      <a:pt x="25715" y="0"/>
                    </a:cubicBezTo>
                    <a:close/>
                  </a:path>
                </a:pathLst>
              </a:custGeom>
              <a:solidFill>
                <a:srgbClr val="4BA3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372" name="Google Shape;759;p34"/>
          <p:cNvSpPr/>
          <p:nvPr/>
        </p:nvSpPr>
        <p:spPr>
          <a:xfrm rot="2570647">
            <a:off x="1482510" y="167063"/>
            <a:ext cx="825043" cy="1975082"/>
          </a:xfrm>
          <a:custGeom>
            <a:avLst/>
            <a:gdLst/>
            <a:ahLst/>
            <a:cxnLst/>
            <a:rect l="l" t="t" r="r" b="b"/>
            <a:pathLst>
              <a:path w="33002" h="79004" extrusionOk="0">
                <a:moveTo>
                  <a:pt x="33002" y="0"/>
                </a:moveTo>
                <a:cubicBezTo>
                  <a:pt x="33002" y="10151"/>
                  <a:pt x="19619" y="15439"/>
                  <a:pt x="11605" y="21671"/>
                </a:cubicBezTo>
                <a:cubicBezTo>
                  <a:pt x="5712" y="26253"/>
                  <a:pt x="580" y="33426"/>
                  <a:pt x="84" y="40874"/>
                </a:cubicBezTo>
                <a:cubicBezTo>
                  <a:pt x="-253" y="45935"/>
                  <a:pt x="2867" y="51705"/>
                  <a:pt x="7216" y="54315"/>
                </a:cubicBezTo>
                <a:cubicBezTo>
                  <a:pt x="13881" y="58314"/>
                  <a:pt x="22843" y="58695"/>
                  <a:pt x="28339" y="64191"/>
                </a:cubicBezTo>
                <a:cubicBezTo>
                  <a:pt x="31869" y="67721"/>
                  <a:pt x="30533" y="74012"/>
                  <a:pt x="30533" y="79004"/>
                </a:cubicBezTo>
              </a:path>
            </a:pathLst>
          </a:custGeom>
          <a:noFill/>
          <a:ln w="28575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373" name="Google Shape;841;p34"/>
          <p:cNvGrpSpPr/>
          <p:nvPr/>
        </p:nvGrpSpPr>
        <p:grpSpPr>
          <a:xfrm rot="1122810">
            <a:off x="2696357" y="370201"/>
            <a:ext cx="874827" cy="583378"/>
            <a:chOff x="184575" y="1130125"/>
            <a:chExt cx="840600" cy="560400"/>
          </a:xfrm>
        </p:grpSpPr>
        <p:sp>
          <p:nvSpPr>
            <p:cNvPr id="374" name="Google Shape;842;p34"/>
            <p:cNvSpPr/>
            <p:nvPr/>
          </p:nvSpPr>
          <p:spPr>
            <a:xfrm>
              <a:off x="184575" y="1130125"/>
              <a:ext cx="840600" cy="560400"/>
            </a:xfrm>
            <a:prstGeom prst="wedgeRoundRectCallout">
              <a:avLst>
                <a:gd name="adj1" fmla="val -20833"/>
                <a:gd name="adj2" fmla="val 62500"/>
                <a:gd name="adj3" fmla="val 0"/>
              </a:avLst>
            </a:prstGeom>
            <a:solidFill>
              <a:schemeClr val="lt2"/>
            </a:solidFill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843;p34"/>
            <p:cNvSpPr/>
            <p:nvPr/>
          </p:nvSpPr>
          <p:spPr>
            <a:xfrm>
              <a:off x="343700" y="1354225"/>
              <a:ext cx="112200" cy="112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" name="Google Shape;844;p34"/>
            <p:cNvSpPr/>
            <p:nvPr/>
          </p:nvSpPr>
          <p:spPr>
            <a:xfrm>
              <a:off x="548775" y="1354225"/>
              <a:ext cx="112200" cy="112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845;p34"/>
            <p:cNvSpPr/>
            <p:nvPr/>
          </p:nvSpPr>
          <p:spPr>
            <a:xfrm>
              <a:off x="753850" y="1354225"/>
              <a:ext cx="112200" cy="112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9" name="Google Shape;436;p36"/>
          <p:cNvSpPr txBox="1">
            <a:spLocks noGrp="1"/>
          </p:cNvSpPr>
          <p:nvPr>
            <p:ph type="subTitle" idx="1"/>
          </p:nvPr>
        </p:nvSpPr>
        <p:spPr>
          <a:xfrm>
            <a:off x="4354285" y="2345960"/>
            <a:ext cx="4256315" cy="1839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dirty="0"/>
              <a:t>Software applications that use textual conversational media are becoming increasingly common in healthcare entities.</a:t>
            </a:r>
          </a:p>
          <a:p>
            <a:pPr marL="0" lvl="0" indent="0" algn="just"/>
            <a:endParaRPr lang="en-US" dirty="0"/>
          </a:p>
          <a:p>
            <a:pPr marL="0" lvl="0" indent="0" algn="just"/>
            <a:r>
              <a:rPr lang="en-US" dirty="0"/>
              <a:t>In addition, through the lack of medical diagnoses chatbots globally, we were inspired to construct a simple, friendly, and interactive one.</a:t>
            </a:r>
            <a:endParaRPr dirty="0"/>
          </a:p>
        </p:txBody>
      </p:sp>
      <p:sp>
        <p:nvSpPr>
          <p:cNvPr id="90" name="Rectangle 89"/>
          <p:cNvSpPr/>
          <p:nvPr/>
        </p:nvSpPr>
        <p:spPr>
          <a:xfrm>
            <a:off x="8047094" y="4573948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4-37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1554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" grpId="0"/>
      <p:bldP spid="89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23160" y="3688080"/>
            <a:ext cx="1226820" cy="647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73480" y="4566598"/>
            <a:ext cx="7559040" cy="327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251" y="639506"/>
            <a:ext cx="7166366" cy="40909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88914" y="4575557"/>
            <a:ext cx="7559040" cy="327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34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23160" y="3688080"/>
            <a:ext cx="1226820" cy="647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73480" y="4566598"/>
            <a:ext cx="7559040" cy="327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8914" y="4575557"/>
            <a:ext cx="7559040" cy="327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957" y="820462"/>
            <a:ext cx="4796953" cy="374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6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23160" y="3688080"/>
            <a:ext cx="1226820" cy="647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73480" y="4566598"/>
            <a:ext cx="7559040" cy="327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8914" y="4575557"/>
            <a:ext cx="7559040" cy="327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82" y="1199922"/>
            <a:ext cx="3999355" cy="31358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3481" y="4195423"/>
            <a:ext cx="7559040" cy="327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Google Shape;1992;p53"/>
          <p:cNvSpPr txBox="1">
            <a:spLocks noGrp="1"/>
          </p:cNvSpPr>
          <p:nvPr>
            <p:ph type="subTitle" idx="1"/>
          </p:nvPr>
        </p:nvSpPr>
        <p:spPr>
          <a:xfrm>
            <a:off x="4422838" y="1872501"/>
            <a:ext cx="4152468" cy="1573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Tx/>
              <a:buSzTx/>
              <a:buFont typeface="Courier New" panose="02070309020205020404" pitchFamily="49" charset="0"/>
              <a:buChar char="›"/>
            </a:pPr>
            <a:r>
              <a:rPr lang="en-US" sz="1600" b="1" dirty="0">
                <a:sym typeface="Arial"/>
              </a:rPr>
              <a:t>Developers working in the same code </a:t>
            </a:r>
          </a:p>
          <a:p>
            <a:pPr marL="285750" lvl="0" indent="-285750">
              <a:buClrTx/>
              <a:buSzTx/>
              <a:buFont typeface="Courier New" panose="02070309020205020404" pitchFamily="49" charset="0"/>
              <a:buChar char="›"/>
            </a:pPr>
            <a:r>
              <a:rPr lang="en-US" sz="1600" b="1" dirty="0">
                <a:sym typeface="Arial"/>
              </a:rPr>
              <a:t>hosted on the internet. </a:t>
            </a:r>
          </a:p>
          <a:p>
            <a:pPr marL="285750" lvl="0" indent="-285750">
              <a:buClrTx/>
              <a:buSzTx/>
              <a:buFont typeface="Courier New" panose="02070309020205020404" pitchFamily="49" charset="0"/>
              <a:buChar char="›"/>
            </a:pPr>
            <a:r>
              <a:rPr lang="en-US" sz="1600" b="1" dirty="0">
                <a:sym typeface="Arial"/>
              </a:rPr>
              <a:t>Backup</a:t>
            </a:r>
          </a:p>
          <a:p>
            <a:pPr marL="285750" lvl="0" indent="-285750">
              <a:buClrTx/>
              <a:buSzTx/>
              <a:buFont typeface="Courier New" panose="02070309020205020404" pitchFamily="49" charset="0"/>
              <a:buChar char="›"/>
            </a:pPr>
            <a:r>
              <a:rPr lang="en-US" sz="1600" b="1" dirty="0">
                <a:sym typeface="Arial"/>
              </a:rPr>
              <a:t>Merge changes automatically</a:t>
            </a:r>
          </a:p>
          <a:p>
            <a:pPr marL="285750" lvl="0" indent="-285750">
              <a:buClrTx/>
              <a:buSzTx/>
              <a:buFont typeface="Courier New" panose="02070309020205020404" pitchFamily="49" charset="0"/>
              <a:buChar char="›"/>
            </a:pPr>
            <a:r>
              <a:rPr lang="en-US" sz="1600" b="1" dirty="0">
                <a:sym typeface="Arial"/>
              </a:rPr>
              <a:t>Merge  conflicts</a:t>
            </a:r>
          </a:p>
          <a:p>
            <a:pPr marL="285750" lvl="0" indent="-285750">
              <a:buClrTx/>
              <a:buSzTx/>
              <a:buFont typeface="Courier New" panose="02070309020205020404" pitchFamily="49" charset="0"/>
              <a:buChar char="›"/>
            </a:pPr>
            <a:r>
              <a:rPr lang="en-US" sz="1600" b="1" dirty="0">
                <a:sym typeface="Arial"/>
              </a:rPr>
              <a:t>History of changes</a:t>
            </a:r>
          </a:p>
          <a:p>
            <a:pPr marL="0" lvl="0" indent="0"/>
            <a:endParaRPr lang="en-US" sz="1600" b="1" dirty="0"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20126" y="4008120"/>
            <a:ext cx="3987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u="sng" dirty="0">
                <a:solidFill>
                  <a:schemeClr val="tx1"/>
                </a:solidFill>
              </a:rPr>
              <a:t>https://github.com/abdelwahab3/Chatbot-for-Medical-Diagnosis-System</a:t>
            </a:r>
            <a:endParaRPr lang="en-US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80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8086529" y="4679161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36-37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71" name="Google Shape;1971;p53"/>
          <p:cNvGrpSpPr/>
          <p:nvPr/>
        </p:nvGrpSpPr>
        <p:grpSpPr>
          <a:xfrm>
            <a:off x="3933975" y="685795"/>
            <a:ext cx="4243558" cy="3379384"/>
            <a:chOff x="-9053" y="-1807283"/>
            <a:chExt cx="4541965" cy="3617022"/>
          </a:xfrm>
        </p:grpSpPr>
        <p:sp>
          <p:nvSpPr>
            <p:cNvPr id="1972" name="Google Shape;1972;p53"/>
            <p:cNvSpPr/>
            <p:nvPr/>
          </p:nvSpPr>
          <p:spPr>
            <a:xfrm>
              <a:off x="-9053" y="-1807283"/>
              <a:ext cx="4541965" cy="3617022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3" name="Google Shape;1973;p53"/>
            <p:cNvSpPr/>
            <p:nvPr/>
          </p:nvSpPr>
          <p:spPr>
            <a:xfrm>
              <a:off x="53474" y="-1512069"/>
              <a:ext cx="4416911" cy="3231162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4" name="Google Shape;1974;p53"/>
            <p:cNvSpPr/>
            <p:nvPr/>
          </p:nvSpPr>
          <p:spPr>
            <a:xfrm>
              <a:off x="4321465" y="-1717839"/>
              <a:ext cx="115460" cy="115460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5" name="Google Shape;1975;p53"/>
            <p:cNvSpPr/>
            <p:nvPr/>
          </p:nvSpPr>
          <p:spPr>
            <a:xfrm>
              <a:off x="4134548" y="-1717839"/>
              <a:ext cx="115129" cy="115460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6" name="Google Shape;1976;p53"/>
            <p:cNvSpPr/>
            <p:nvPr/>
          </p:nvSpPr>
          <p:spPr>
            <a:xfrm>
              <a:off x="3918517" y="-1719489"/>
              <a:ext cx="139610" cy="11876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77" name="Google Shape;1977;p53"/>
          <p:cNvGrpSpPr/>
          <p:nvPr/>
        </p:nvGrpSpPr>
        <p:grpSpPr>
          <a:xfrm>
            <a:off x="4183147" y="1023959"/>
            <a:ext cx="4243558" cy="3379384"/>
            <a:chOff x="-9053" y="-1807283"/>
            <a:chExt cx="4541965" cy="3617022"/>
          </a:xfrm>
        </p:grpSpPr>
        <p:sp>
          <p:nvSpPr>
            <p:cNvPr id="1978" name="Google Shape;1978;p53"/>
            <p:cNvSpPr/>
            <p:nvPr/>
          </p:nvSpPr>
          <p:spPr>
            <a:xfrm>
              <a:off x="-9053" y="-1807283"/>
              <a:ext cx="4541965" cy="3617022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9" name="Google Shape;1979;p53"/>
            <p:cNvSpPr/>
            <p:nvPr/>
          </p:nvSpPr>
          <p:spPr>
            <a:xfrm>
              <a:off x="53474" y="-1512069"/>
              <a:ext cx="4416911" cy="3231162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0" name="Google Shape;1980;p53"/>
            <p:cNvSpPr/>
            <p:nvPr/>
          </p:nvSpPr>
          <p:spPr>
            <a:xfrm>
              <a:off x="4321465" y="-1717839"/>
              <a:ext cx="115460" cy="115460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1" name="Google Shape;1981;p53"/>
            <p:cNvSpPr/>
            <p:nvPr/>
          </p:nvSpPr>
          <p:spPr>
            <a:xfrm>
              <a:off x="4134548" y="-1717839"/>
              <a:ext cx="115129" cy="115460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2" name="Google Shape;1982;p53"/>
            <p:cNvSpPr/>
            <p:nvPr/>
          </p:nvSpPr>
          <p:spPr>
            <a:xfrm>
              <a:off x="3918517" y="-1719489"/>
              <a:ext cx="139610" cy="11876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83" name="Google Shape;1983;p53"/>
          <p:cNvGrpSpPr/>
          <p:nvPr/>
        </p:nvGrpSpPr>
        <p:grpSpPr>
          <a:xfrm>
            <a:off x="4441219" y="1372073"/>
            <a:ext cx="4243558" cy="3379384"/>
            <a:chOff x="-9053" y="-1807283"/>
            <a:chExt cx="4541965" cy="3617022"/>
          </a:xfrm>
        </p:grpSpPr>
        <p:sp>
          <p:nvSpPr>
            <p:cNvPr id="1984" name="Google Shape;1984;p53"/>
            <p:cNvSpPr/>
            <p:nvPr/>
          </p:nvSpPr>
          <p:spPr>
            <a:xfrm>
              <a:off x="-9053" y="-1807283"/>
              <a:ext cx="4541965" cy="3617022"/>
            </a:xfrm>
            <a:custGeom>
              <a:avLst/>
              <a:gdLst/>
              <a:ahLst/>
              <a:cxnLst/>
              <a:rect l="l" t="t" r="r" b="b"/>
              <a:pathLst>
                <a:path w="13729" h="8699" extrusionOk="0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5" name="Google Shape;1985;p53"/>
            <p:cNvSpPr/>
            <p:nvPr/>
          </p:nvSpPr>
          <p:spPr>
            <a:xfrm>
              <a:off x="53474" y="-1512069"/>
              <a:ext cx="4416911" cy="3231162"/>
            </a:xfrm>
            <a:custGeom>
              <a:avLst/>
              <a:gdLst/>
              <a:ahLst/>
              <a:cxnLst/>
              <a:rect l="l" t="t" r="r" b="b"/>
              <a:pathLst>
                <a:path w="13351" h="7771" extrusionOk="0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6" name="Google Shape;1986;p53"/>
            <p:cNvSpPr/>
            <p:nvPr/>
          </p:nvSpPr>
          <p:spPr>
            <a:xfrm>
              <a:off x="4321465" y="-1717839"/>
              <a:ext cx="115460" cy="115460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7" name="Google Shape;1987;p53"/>
            <p:cNvSpPr/>
            <p:nvPr/>
          </p:nvSpPr>
          <p:spPr>
            <a:xfrm>
              <a:off x="4134548" y="-1717839"/>
              <a:ext cx="115129" cy="115460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8" name="Google Shape;1988;p53"/>
            <p:cNvSpPr/>
            <p:nvPr/>
          </p:nvSpPr>
          <p:spPr>
            <a:xfrm>
              <a:off x="3918517" y="-1719489"/>
              <a:ext cx="139610" cy="11876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89" name="Google Shape;1989;p53"/>
          <p:cNvSpPr/>
          <p:nvPr/>
        </p:nvSpPr>
        <p:spPr>
          <a:xfrm>
            <a:off x="4789651" y="1652740"/>
            <a:ext cx="147500" cy="157009"/>
          </a:xfrm>
          <a:custGeom>
            <a:avLst/>
            <a:gdLst/>
            <a:ahLst/>
            <a:cxnLst/>
            <a:rect l="l" t="t" r="r" b="b"/>
            <a:pathLst>
              <a:path w="987" h="836" extrusionOk="0">
                <a:moveTo>
                  <a:pt x="566" y="1"/>
                </a:moveTo>
                <a:cubicBezTo>
                  <a:pt x="189" y="1"/>
                  <a:pt x="0" y="450"/>
                  <a:pt x="261" y="711"/>
                </a:cubicBezTo>
                <a:cubicBezTo>
                  <a:pt x="347" y="797"/>
                  <a:pt x="453" y="836"/>
                  <a:pt x="558" y="836"/>
                </a:cubicBezTo>
                <a:cubicBezTo>
                  <a:pt x="771" y="836"/>
                  <a:pt x="976" y="674"/>
                  <a:pt x="986" y="421"/>
                </a:cubicBezTo>
                <a:cubicBezTo>
                  <a:pt x="986" y="189"/>
                  <a:pt x="798" y="1"/>
                  <a:pt x="5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0" name="Google Shape;1990;p53"/>
          <p:cNvSpPr/>
          <p:nvPr/>
        </p:nvSpPr>
        <p:spPr>
          <a:xfrm>
            <a:off x="5038776" y="1652740"/>
            <a:ext cx="147500" cy="157009"/>
          </a:xfrm>
          <a:custGeom>
            <a:avLst/>
            <a:gdLst/>
            <a:ahLst/>
            <a:cxnLst/>
            <a:rect l="l" t="t" r="r" b="b"/>
            <a:pathLst>
              <a:path w="987" h="836" extrusionOk="0">
                <a:moveTo>
                  <a:pt x="566" y="1"/>
                </a:moveTo>
                <a:cubicBezTo>
                  <a:pt x="189" y="1"/>
                  <a:pt x="0" y="450"/>
                  <a:pt x="261" y="711"/>
                </a:cubicBezTo>
                <a:cubicBezTo>
                  <a:pt x="352" y="797"/>
                  <a:pt x="461" y="836"/>
                  <a:pt x="567" y="836"/>
                </a:cubicBezTo>
                <a:cubicBezTo>
                  <a:pt x="784" y="836"/>
                  <a:pt x="986" y="674"/>
                  <a:pt x="986" y="421"/>
                </a:cubicBezTo>
                <a:cubicBezTo>
                  <a:pt x="986" y="189"/>
                  <a:pt x="798" y="1"/>
                  <a:pt x="5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1" name="Google Shape;1991;p53"/>
          <p:cNvSpPr txBox="1">
            <a:spLocks noGrp="1"/>
          </p:cNvSpPr>
          <p:nvPr>
            <p:ph type="title"/>
          </p:nvPr>
        </p:nvSpPr>
        <p:spPr>
          <a:xfrm>
            <a:off x="240270" y="767821"/>
            <a:ext cx="2481943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992" name="Google Shape;1992;p53"/>
          <p:cNvSpPr txBox="1">
            <a:spLocks noGrp="1"/>
          </p:cNvSpPr>
          <p:nvPr>
            <p:ph type="subTitle" idx="1"/>
          </p:nvPr>
        </p:nvSpPr>
        <p:spPr>
          <a:xfrm>
            <a:off x="248017" y="1689681"/>
            <a:ext cx="3622305" cy="23754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The project focuses on providing rapid medical services from knowing basic information reaching to diagnoses; this service is conducted through an intelligent chatbot.  </a:t>
            </a:r>
          </a:p>
          <a:p>
            <a:pPr marL="0" lvl="0" indent="0"/>
            <a:r>
              <a:rPr lang="en-US" dirty="0"/>
              <a:t> </a:t>
            </a:r>
          </a:p>
          <a:p>
            <a:pPr marL="0" lvl="0" indent="0"/>
            <a:r>
              <a:rPr lang="en-US" dirty="0"/>
              <a:t>The chatbot works on two models, one is based on text similarities the other is based on learning classifier.</a:t>
            </a:r>
            <a:endParaRPr dirty="0"/>
          </a:p>
        </p:txBody>
      </p:sp>
      <p:pic>
        <p:nvPicPr>
          <p:cNvPr id="1026" name="Picture 2" descr="Chatbots in Healthcare May Boost Access to Care During COVID-1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" r="2995"/>
          <a:stretch/>
        </p:blipFill>
        <p:spPr bwMode="auto">
          <a:xfrm>
            <a:off x="4524414" y="1682373"/>
            <a:ext cx="4068301" cy="29843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4084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1" grpId="0"/>
      <p:bldP spid="1992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4" name="Google Shape;2044;p55"/>
          <p:cNvGrpSpPr/>
          <p:nvPr/>
        </p:nvGrpSpPr>
        <p:grpSpPr>
          <a:xfrm>
            <a:off x="1284075" y="604525"/>
            <a:ext cx="6213900" cy="3359100"/>
            <a:chOff x="1465050" y="946225"/>
            <a:chExt cx="6213900" cy="3359100"/>
          </a:xfrm>
        </p:grpSpPr>
        <p:sp>
          <p:nvSpPr>
            <p:cNvPr id="2045" name="Google Shape;2045;p55"/>
            <p:cNvSpPr/>
            <p:nvPr/>
          </p:nvSpPr>
          <p:spPr>
            <a:xfrm flipH="1">
              <a:off x="1465050" y="946225"/>
              <a:ext cx="6213900" cy="3359100"/>
            </a:xfrm>
            <a:prstGeom prst="roundRect">
              <a:avLst>
                <a:gd name="adj" fmla="val 460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6" name="Google Shape;2046;p55"/>
            <p:cNvSpPr/>
            <p:nvPr/>
          </p:nvSpPr>
          <p:spPr>
            <a:xfrm flipH="1">
              <a:off x="1527450" y="1174625"/>
              <a:ext cx="6089100" cy="30735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7" name="Google Shape;2047;p55"/>
            <p:cNvSpPr/>
            <p:nvPr/>
          </p:nvSpPr>
          <p:spPr>
            <a:xfrm flipH="1">
              <a:off x="1542006" y="1017959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8" name="Google Shape;2048;p55"/>
            <p:cNvSpPr/>
            <p:nvPr/>
          </p:nvSpPr>
          <p:spPr>
            <a:xfrm flipH="1">
              <a:off x="1689226" y="1017959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9" name="Google Shape;2049;p55"/>
            <p:cNvSpPr/>
            <p:nvPr/>
          </p:nvSpPr>
          <p:spPr>
            <a:xfrm flipH="1">
              <a:off x="1839826" y="1016662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50" name="Google Shape;2050;p55"/>
          <p:cNvGrpSpPr/>
          <p:nvPr/>
        </p:nvGrpSpPr>
        <p:grpSpPr>
          <a:xfrm>
            <a:off x="1455525" y="892200"/>
            <a:ext cx="6213900" cy="3359100"/>
            <a:chOff x="1465050" y="946225"/>
            <a:chExt cx="6213900" cy="3359100"/>
          </a:xfrm>
        </p:grpSpPr>
        <p:sp>
          <p:nvSpPr>
            <p:cNvPr id="2051" name="Google Shape;2051;p55"/>
            <p:cNvSpPr/>
            <p:nvPr/>
          </p:nvSpPr>
          <p:spPr>
            <a:xfrm flipH="1">
              <a:off x="1465050" y="946225"/>
              <a:ext cx="6213900" cy="3359100"/>
            </a:xfrm>
            <a:prstGeom prst="roundRect">
              <a:avLst>
                <a:gd name="adj" fmla="val 460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2" name="Google Shape;2052;p55"/>
            <p:cNvSpPr/>
            <p:nvPr/>
          </p:nvSpPr>
          <p:spPr>
            <a:xfrm flipH="1">
              <a:off x="1527450" y="1174625"/>
              <a:ext cx="6089100" cy="30735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3" name="Google Shape;2053;p55"/>
            <p:cNvSpPr/>
            <p:nvPr/>
          </p:nvSpPr>
          <p:spPr>
            <a:xfrm flipH="1">
              <a:off x="1542006" y="1017959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4" name="Google Shape;2054;p55"/>
            <p:cNvSpPr/>
            <p:nvPr/>
          </p:nvSpPr>
          <p:spPr>
            <a:xfrm flipH="1">
              <a:off x="1689226" y="1017959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5" name="Google Shape;2055;p55"/>
            <p:cNvSpPr/>
            <p:nvPr/>
          </p:nvSpPr>
          <p:spPr>
            <a:xfrm flipH="1">
              <a:off x="1839826" y="1016662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56" name="Google Shape;2056;p55"/>
          <p:cNvGrpSpPr/>
          <p:nvPr/>
        </p:nvGrpSpPr>
        <p:grpSpPr>
          <a:xfrm>
            <a:off x="1646025" y="1179875"/>
            <a:ext cx="6213900" cy="3359100"/>
            <a:chOff x="1465050" y="946225"/>
            <a:chExt cx="6213900" cy="3359100"/>
          </a:xfrm>
        </p:grpSpPr>
        <p:sp>
          <p:nvSpPr>
            <p:cNvPr id="2057" name="Google Shape;2057;p55"/>
            <p:cNvSpPr/>
            <p:nvPr/>
          </p:nvSpPr>
          <p:spPr>
            <a:xfrm flipH="1">
              <a:off x="1465050" y="946225"/>
              <a:ext cx="6213900" cy="33591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8" name="Google Shape;2058;p55"/>
            <p:cNvSpPr/>
            <p:nvPr/>
          </p:nvSpPr>
          <p:spPr>
            <a:xfrm flipH="1">
              <a:off x="1527450" y="1174625"/>
              <a:ext cx="6089100" cy="30735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9" name="Google Shape;2059;p55"/>
            <p:cNvSpPr/>
            <p:nvPr/>
          </p:nvSpPr>
          <p:spPr>
            <a:xfrm flipH="1">
              <a:off x="1542006" y="1017959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0" name="Google Shape;2060;p55"/>
            <p:cNvSpPr/>
            <p:nvPr/>
          </p:nvSpPr>
          <p:spPr>
            <a:xfrm flipH="1">
              <a:off x="1689226" y="1017959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1" name="Google Shape;2061;p55"/>
            <p:cNvSpPr/>
            <p:nvPr/>
          </p:nvSpPr>
          <p:spPr>
            <a:xfrm flipH="1">
              <a:off x="1839826" y="1016662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62" name="Google Shape;2062;p55"/>
          <p:cNvSpPr txBox="1">
            <a:spLocks noGrp="1"/>
          </p:cNvSpPr>
          <p:nvPr>
            <p:ph type="title"/>
          </p:nvPr>
        </p:nvSpPr>
        <p:spPr>
          <a:xfrm>
            <a:off x="1636500" y="2097350"/>
            <a:ext cx="6213900" cy="11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</a:t>
            </a:r>
            <a:endParaRPr dirty="0"/>
          </a:p>
        </p:txBody>
      </p:sp>
      <p:sp>
        <p:nvSpPr>
          <p:cNvPr id="2063" name="Google Shape;2063;p55"/>
          <p:cNvSpPr txBox="1">
            <a:spLocks noGrp="1"/>
          </p:cNvSpPr>
          <p:nvPr>
            <p:ph type="subTitle" idx="1"/>
          </p:nvPr>
        </p:nvSpPr>
        <p:spPr>
          <a:xfrm>
            <a:off x="2133600" y="3310675"/>
            <a:ext cx="52197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appreciate the time given to us …</a:t>
            </a:r>
            <a:endParaRPr dirty="0"/>
          </a:p>
        </p:txBody>
      </p:sp>
      <p:sp>
        <p:nvSpPr>
          <p:cNvPr id="22" name="Rectangle 21"/>
          <p:cNvSpPr/>
          <p:nvPr/>
        </p:nvSpPr>
        <p:spPr>
          <a:xfrm>
            <a:off x="8047094" y="4573948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37-37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2" grpId="0"/>
      <p:bldP spid="206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ctor and a patient with a high fever characters element transparent png |  free image by rawpixel.com / wan | High fever, Avatar, 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t="18603" r="6296" b="19269"/>
          <a:stretch/>
        </p:blipFill>
        <p:spPr bwMode="auto">
          <a:xfrm>
            <a:off x="3265714" y="1839685"/>
            <a:ext cx="2460172" cy="17743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907;p44"/>
          <p:cNvSpPr txBox="1">
            <a:spLocks/>
          </p:cNvSpPr>
          <p:nvPr/>
        </p:nvSpPr>
        <p:spPr>
          <a:xfrm>
            <a:off x="238134" y="536560"/>
            <a:ext cx="2287351" cy="12595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13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Doctors are frequently on a tight schedule, and being available immediately for every patient is often impossible.</a:t>
            </a:r>
          </a:p>
        </p:txBody>
      </p:sp>
      <p:cxnSp>
        <p:nvCxnSpPr>
          <p:cNvPr id="15" name="Curved Connector 14"/>
          <p:cNvCxnSpPr>
            <a:stCxn id="1026" idx="1"/>
            <a:endCxn id="11" idx="3"/>
          </p:cNvCxnSpPr>
          <p:nvPr/>
        </p:nvCxnSpPr>
        <p:spPr>
          <a:xfrm rot="10800000">
            <a:off x="2525486" y="1166353"/>
            <a:ext cx="740229" cy="1560519"/>
          </a:xfrm>
          <a:prstGeom prst="curvedConnector3">
            <a:avLst/>
          </a:prstGeom>
          <a:ln>
            <a:solidFill>
              <a:srgbClr val="D3E7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907;p44"/>
          <p:cNvSpPr txBox="1">
            <a:spLocks/>
          </p:cNvSpPr>
          <p:nvPr/>
        </p:nvSpPr>
        <p:spPr>
          <a:xfrm>
            <a:off x="238133" y="3484571"/>
            <a:ext cx="2287351" cy="11309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13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patient is searching for a symptom on the internet but is confused where to go to know more.</a:t>
            </a:r>
          </a:p>
        </p:txBody>
      </p:sp>
      <p:cxnSp>
        <p:nvCxnSpPr>
          <p:cNvPr id="19" name="Curved Connector 18"/>
          <p:cNvCxnSpPr>
            <a:stCxn id="1026" idx="2"/>
            <a:endCxn id="17" idx="3"/>
          </p:cNvCxnSpPr>
          <p:nvPr/>
        </p:nvCxnSpPr>
        <p:spPr>
          <a:xfrm rot="5400000">
            <a:off x="3292642" y="2846898"/>
            <a:ext cx="436001" cy="1970316"/>
          </a:xfrm>
          <a:prstGeom prst="curvedConnector2">
            <a:avLst/>
          </a:prstGeom>
          <a:ln>
            <a:solidFill>
              <a:srgbClr val="D3E7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907;p44"/>
          <p:cNvSpPr txBox="1">
            <a:spLocks/>
          </p:cNvSpPr>
          <p:nvPr/>
        </p:nvSpPr>
        <p:spPr>
          <a:xfrm>
            <a:off x="6769562" y="2080314"/>
            <a:ext cx="2287351" cy="11309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13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Patients constantly visit with the same set of basic inquiries.</a:t>
            </a:r>
          </a:p>
        </p:txBody>
      </p:sp>
      <p:cxnSp>
        <p:nvCxnSpPr>
          <p:cNvPr id="22" name="Curved Connector 21"/>
          <p:cNvCxnSpPr>
            <a:stCxn id="1026" idx="3"/>
            <a:endCxn id="21" idx="1"/>
          </p:cNvCxnSpPr>
          <p:nvPr/>
        </p:nvCxnSpPr>
        <p:spPr>
          <a:xfrm flipV="1">
            <a:off x="5725886" y="2645800"/>
            <a:ext cx="1043676" cy="81071"/>
          </a:xfrm>
          <a:prstGeom prst="curvedConnector3">
            <a:avLst>
              <a:gd name="adj1" fmla="val 50000"/>
            </a:avLst>
          </a:prstGeom>
          <a:ln>
            <a:solidFill>
              <a:srgbClr val="D3E7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047094" y="4573948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5-37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63544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Pros and Cons of Healthcare Chatbo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3" t="13600" r="12817" b="10000"/>
          <a:stretch/>
        </p:blipFill>
        <p:spPr bwMode="auto">
          <a:xfrm>
            <a:off x="2269671" y="1649187"/>
            <a:ext cx="4664158" cy="235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907;p44"/>
          <p:cNvSpPr txBox="1">
            <a:spLocks/>
          </p:cNvSpPr>
          <p:nvPr/>
        </p:nvSpPr>
        <p:spPr>
          <a:xfrm>
            <a:off x="238134" y="830475"/>
            <a:ext cx="1427380" cy="464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13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Conversations</a:t>
            </a:r>
          </a:p>
        </p:txBody>
      </p:sp>
      <p:cxnSp>
        <p:nvCxnSpPr>
          <p:cNvPr id="16" name="Curved Connector 15"/>
          <p:cNvCxnSpPr>
            <a:endCxn id="15" idx="2"/>
          </p:cNvCxnSpPr>
          <p:nvPr/>
        </p:nvCxnSpPr>
        <p:spPr>
          <a:xfrm rot="10800000">
            <a:off x="951825" y="1295401"/>
            <a:ext cx="1317851" cy="870856"/>
          </a:xfrm>
          <a:prstGeom prst="curvedConnector2">
            <a:avLst/>
          </a:prstGeom>
          <a:ln w="28575">
            <a:solidFill>
              <a:srgbClr val="F3E2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907;p44"/>
          <p:cNvSpPr txBox="1">
            <a:spLocks/>
          </p:cNvSpPr>
          <p:nvPr/>
        </p:nvSpPr>
        <p:spPr>
          <a:xfrm>
            <a:off x="238133" y="4265972"/>
            <a:ext cx="2031537" cy="6710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13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Presenting basic information inquiries about diabetes.</a:t>
            </a:r>
          </a:p>
        </p:txBody>
      </p:sp>
      <p:sp>
        <p:nvSpPr>
          <p:cNvPr id="20" name="Google Shape;907;p44"/>
          <p:cNvSpPr txBox="1">
            <a:spLocks/>
          </p:cNvSpPr>
          <p:nvPr/>
        </p:nvSpPr>
        <p:spPr>
          <a:xfrm>
            <a:off x="3401109" y="722496"/>
            <a:ext cx="2194147" cy="464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13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Acquire a preliminary diagnosis for diabetes.</a:t>
            </a:r>
          </a:p>
        </p:txBody>
      </p:sp>
      <p:sp>
        <p:nvSpPr>
          <p:cNvPr id="21" name="Google Shape;907;p44"/>
          <p:cNvSpPr txBox="1">
            <a:spLocks/>
          </p:cNvSpPr>
          <p:nvPr/>
        </p:nvSpPr>
        <p:spPr>
          <a:xfrm>
            <a:off x="3488195" y="4369035"/>
            <a:ext cx="1883227" cy="464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13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Improving the patient experience</a:t>
            </a:r>
          </a:p>
        </p:txBody>
      </p:sp>
      <p:sp>
        <p:nvSpPr>
          <p:cNvPr id="23" name="Google Shape;907;p44"/>
          <p:cNvSpPr txBox="1">
            <a:spLocks/>
          </p:cNvSpPr>
          <p:nvPr/>
        </p:nvSpPr>
        <p:spPr>
          <a:xfrm>
            <a:off x="7194106" y="830475"/>
            <a:ext cx="1645093" cy="715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13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Match all current needs of users.</a:t>
            </a:r>
          </a:p>
        </p:txBody>
      </p:sp>
      <p:sp>
        <p:nvSpPr>
          <p:cNvPr id="24" name="Google Shape;907;p44"/>
          <p:cNvSpPr txBox="1">
            <a:spLocks/>
          </p:cNvSpPr>
          <p:nvPr/>
        </p:nvSpPr>
        <p:spPr>
          <a:xfrm>
            <a:off x="7467719" y="3773834"/>
            <a:ext cx="1567913" cy="6710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13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Deliver correct information immediately</a:t>
            </a:r>
          </a:p>
        </p:txBody>
      </p:sp>
      <p:cxnSp>
        <p:nvCxnSpPr>
          <p:cNvPr id="26" name="Curved Connector 25"/>
          <p:cNvCxnSpPr>
            <a:endCxn id="19" idx="0"/>
          </p:cNvCxnSpPr>
          <p:nvPr/>
        </p:nvCxnSpPr>
        <p:spPr>
          <a:xfrm rot="5400000">
            <a:off x="1239887" y="3236186"/>
            <a:ext cx="1043801" cy="1015770"/>
          </a:xfrm>
          <a:prstGeom prst="curvedConnector3">
            <a:avLst>
              <a:gd name="adj1" fmla="val 50000"/>
            </a:avLst>
          </a:prstGeom>
          <a:ln w="28575">
            <a:solidFill>
              <a:srgbClr val="F3E2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endCxn id="23" idx="2"/>
          </p:cNvCxnSpPr>
          <p:nvPr/>
        </p:nvCxnSpPr>
        <p:spPr>
          <a:xfrm flipV="1">
            <a:off x="6933829" y="1545771"/>
            <a:ext cx="1082824" cy="827315"/>
          </a:xfrm>
          <a:prstGeom prst="curvedConnector2">
            <a:avLst/>
          </a:prstGeom>
          <a:ln w="28575">
            <a:solidFill>
              <a:srgbClr val="F3E2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Curved Connector 2048"/>
          <p:cNvCxnSpPr>
            <a:stCxn id="2050" idx="2"/>
            <a:endCxn id="21" idx="0"/>
          </p:cNvCxnSpPr>
          <p:nvPr/>
        </p:nvCxnSpPr>
        <p:spPr>
          <a:xfrm rot="5400000">
            <a:off x="4334235" y="4101519"/>
            <a:ext cx="363091" cy="171941"/>
          </a:xfrm>
          <a:prstGeom prst="curvedConnector3">
            <a:avLst/>
          </a:prstGeom>
          <a:ln w="28575">
            <a:solidFill>
              <a:srgbClr val="F3E2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" name="Curved Connector 2058"/>
          <p:cNvCxnSpPr>
            <a:endCxn id="24" idx="0"/>
          </p:cNvCxnSpPr>
          <p:nvPr/>
        </p:nvCxnSpPr>
        <p:spPr>
          <a:xfrm>
            <a:off x="6933829" y="2730032"/>
            <a:ext cx="1317847" cy="1043802"/>
          </a:xfrm>
          <a:prstGeom prst="curvedConnector2">
            <a:avLst/>
          </a:prstGeom>
          <a:ln w="28575">
            <a:solidFill>
              <a:srgbClr val="F3E2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Curved Connector 2060"/>
          <p:cNvCxnSpPr>
            <a:stCxn id="2050" idx="0"/>
            <a:endCxn id="20" idx="2"/>
          </p:cNvCxnSpPr>
          <p:nvPr/>
        </p:nvCxnSpPr>
        <p:spPr>
          <a:xfrm rot="16200000" flipV="1">
            <a:off x="4319085" y="1366521"/>
            <a:ext cx="461765" cy="103567"/>
          </a:xfrm>
          <a:prstGeom prst="curvedConnector3">
            <a:avLst/>
          </a:prstGeom>
          <a:ln w="28575">
            <a:solidFill>
              <a:srgbClr val="F3E2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907;p44"/>
          <p:cNvSpPr txBox="1">
            <a:spLocks/>
          </p:cNvSpPr>
          <p:nvPr/>
        </p:nvSpPr>
        <p:spPr>
          <a:xfrm>
            <a:off x="92461" y="3318562"/>
            <a:ext cx="1094386" cy="385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13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What is it?</a:t>
            </a:r>
          </a:p>
        </p:txBody>
      </p:sp>
      <p:sp>
        <p:nvSpPr>
          <p:cNvPr id="48" name="Google Shape;907;p44"/>
          <p:cNvSpPr txBox="1">
            <a:spLocks/>
          </p:cNvSpPr>
          <p:nvPr/>
        </p:nvSpPr>
        <p:spPr>
          <a:xfrm>
            <a:off x="109534" y="3296176"/>
            <a:ext cx="1161441" cy="385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13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Symptoms</a:t>
            </a:r>
          </a:p>
        </p:txBody>
      </p:sp>
      <p:sp>
        <p:nvSpPr>
          <p:cNvPr id="49" name="Google Shape;907;p44"/>
          <p:cNvSpPr txBox="1">
            <a:spLocks/>
          </p:cNvSpPr>
          <p:nvPr/>
        </p:nvSpPr>
        <p:spPr>
          <a:xfrm>
            <a:off x="92461" y="3296176"/>
            <a:ext cx="1497064" cy="385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13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Stages &amp; types</a:t>
            </a:r>
          </a:p>
        </p:txBody>
      </p:sp>
      <p:sp>
        <p:nvSpPr>
          <p:cNvPr id="50" name="Google Shape;907;p44"/>
          <p:cNvSpPr txBox="1">
            <a:spLocks/>
          </p:cNvSpPr>
          <p:nvPr/>
        </p:nvSpPr>
        <p:spPr>
          <a:xfrm>
            <a:off x="131508" y="3296176"/>
            <a:ext cx="1173240" cy="385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13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Treatments</a:t>
            </a:r>
          </a:p>
        </p:txBody>
      </p:sp>
      <p:sp>
        <p:nvSpPr>
          <p:cNvPr id="51" name="Google Shape;907;p44"/>
          <p:cNvSpPr txBox="1">
            <a:spLocks/>
          </p:cNvSpPr>
          <p:nvPr/>
        </p:nvSpPr>
        <p:spPr>
          <a:xfrm>
            <a:off x="111903" y="3296176"/>
            <a:ext cx="1542023" cy="385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13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Diets &amp; lifestyle</a:t>
            </a:r>
          </a:p>
        </p:txBody>
      </p:sp>
      <p:cxnSp>
        <p:nvCxnSpPr>
          <p:cNvPr id="2066" name="Curved Connector 2065"/>
          <p:cNvCxnSpPr>
            <a:stCxn id="19" idx="1"/>
            <a:endCxn id="51" idx="2"/>
          </p:cNvCxnSpPr>
          <p:nvPr/>
        </p:nvCxnSpPr>
        <p:spPr>
          <a:xfrm rot="10800000" flipH="1">
            <a:off x="238133" y="3682004"/>
            <a:ext cx="644782" cy="919494"/>
          </a:xfrm>
          <a:prstGeom prst="curvedConnector4">
            <a:avLst>
              <a:gd name="adj1" fmla="val -35454"/>
              <a:gd name="adj2" fmla="val 68245"/>
            </a:avLst>
          </a:prstGeom>
          <a:ln w="19050">
            <a:solidFill>
              <a:srgbClr val="F3E2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023261" y="4608082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6-37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7770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4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0" grpId="0"/>
      <p:bldP spid="21" grpId="0"/>
      <p:bldP spid="23" grpId="0"/>
      <p:bldP spid="24" grpId="0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1820484" y="281227"/>
            <a:ext cx="5503026" cy="4515734"/>
            <a:chOff x="1820484" y="313884"/>
            <a:chExt cx="5503026" cy="4515734"/>
          </a:xfrm>
        </p:grpSpPr>
        <p:grpSp>
          <p:nvGrpSpPr>
            <p:cNvPr id="633" name="Google Shape;633;p38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634" name="Google Shape;634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39" name="Google Shape;639;p38"/>
            <p:cNvGrpSpPr/>
            <p:nvPr/>
          </p:nvGrpSpPr>
          <p:grpSpPr>
            <a:xfrm flipH="1">
              <a:off x="2062182" y="632487"/>
              <a:ext cx="5042987" cy="3878528"/>
              <a:chOff x="2362200" y="890550"/>
              <a:chExt cx="4371900" cy="3362400"/>
            </a:xfrm>
          </p:grpSpPr>
          <p:sp>
            <p:nvSpPr>
              <p:cNvPr id="640" name="Google Shape;640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45" name="Google Shape;645;p38"/>
            <p:cNvGrpSpPr/>
            <p:nvPr/>
          </p:nvGrpSpPr>
          <p:grpSpPr>
            <a:xfrm flipH="1">
              <a:off x="1820484" y="951090"/>
              <a:ext cx="5042987" cy="3878528"/>
              <a:chOff x="2362200" y="890550"/>
              <a:chExt cx="4371900" cy="3362400"/>
            </a:xfrm>
          </p:grpSpPr>
          <p:sp>
            <p:nvSpPr>
              <p:cNvPr id="646" name="Google Shape;646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651" name="Google Shape;651;p38"/>
          <p:cNvSpPr txBox="1">
            <a:spLocks noGrp="1"/>
          </p:cNvSpPr>
          <p:nvPr>
            <p:ph type="title"/>
          </p:nvPr>
        </p:nvSpPr>
        <p:spPr>
          <a:xfrm>
            <a:off x="2229781" y="1930568"/>
            <a:ext cx="4132694" cy="20951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ANALYSIS DIAGRAMS</a:t>
            </a:r>
            <a:endParaRPr dirty="0"/>
          </a:p>
        </p:txBody>
      </p:sp>
      <p:sp>
        <p:nvSpPr>
          <p:cNvPr id="22" name="Rectangle 21"/>
          <p:cNvSpPr/>
          <p:nvPr/>
        </p:nvSpPr>
        <p:spPr>
          <a:xfrm>
            <a:off x="8047094" y="4573948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7-37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600" y="359100"/>
            <a:ext cx="7715400" cy="468000"/>
          </a:xfrm>
        </p:spPr>
        <p:txBody>
          <a:bodyPr/>
          <a:lstStyle/>
          <a:p>
            <a:r>
              <a:rPr lang="en-US" dirty="0"/>
              <a:t>Sequence Diagram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846" y="1133703"/>
            <a:ext cx="6074908" cy="36342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047094" y="4573948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8-37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9188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600" y="359100"/>
            <a:ext cx="7715400" cy="468000"/>
          </a:xfrm>
        </p:spPr>
        <p:txBody>
          <a:bodyPr/>
          <a:lstStyle/>
          <a:p>
            <a:r>
              <a:rPr lang="en-US" dirty="0"/>
              <a:t>Activity Diagram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62" y="1058545"/>
            <a:ext cx="5400675" cy="36223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47094" y="4573948"/>
            <a:ext cx="1012371" cy="45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9-37</a:t>
            </a:r>
            <a:endParaRPr lang="en-US"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7501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7967</TotalTime>
  <Words>1244</Words>
  <Application>Microsoft Office PowerPoint</Application>
  <PresentationFormat>On-screen Show (16:9)</PresentationFormat>
  <Paragraphs>293</Paragraphs>
  <Slides>44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Arial</vt:lpstr>
      <vt:lpstr>Tw Cen MT</vt:lpstr>
      <vt:lpstr>Calibri</vt:lpstr>
      <vt:lpstr>Arial Black</vt:lpstr>
      <vt:lpstr>Courier New</vt:lpstr>
      <vt:lpstr>Wingdings</vt:lpstr>
      <vt:lpstr>Alata</vt:lpstr>
      <vt:lpstr>Montserrat</vt:lpstr>
      <vt:lpstr>Healthcare Center Website by Slidesgo</vt:lpstr>
      <vt:lpstr>1_Healthcare Center Website by Slidesgo</vt:lpstr>
      <vt:lpstr>Chatbot for Medical Diagnosis System</vt:lpstr>
      <vt:lpstr>MEET OUR TEAM…</vt:lpstr>
      <vt:lpstr>TABLE OF CONTENTS</vt:lpstr>
      <vt:lpstr>INTRODUCTION</vt:lpstr>
      <vt:lpstr>PowerPoint Presentation</vt:lpstr>
      <vt:lpstr>PowerPoint Presentation</vt:lpstr>
      <vt:lpstr>ANALYSIS DIAGRAMS</vt:lpstr>
      <vt:lpstr>Sequence Diagram</vt:lpstr>
      <vt:lpstr>Activity Diagram</vt:lpstr>
      <vt:lpstr>Use case Diagram</vt:lpstr>
      <vt:lpstr>Class Diagram</vt:lpstr>
      <vt:lpstr>System Design</vt:lpstr>
      <vt:lpstr>System Design</vt:lpstr>
      <vt:lpstr>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Website Front-end</vt:lpstr>
      <vt:lpstr>Front-end for user</vt:lpstr>
      <vt:lpstr>Numbers of doc, users, campaigns, available blogs (to gain user confidence by showing him number of available data)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Back-end</vt:lpstr>
      <vt:lpstr>Flask API</vt:lpstr>
      <vt:lpstr>User Back-end  (PHP, MySQL)</vt:lpstr>
      <vt:lpstr>IMPLEMENTATION</vt:lpstr>
      <vt:lpstr>Git control 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DIAGNOSES CHATBOT SYSTEM</dc:title>
  <dc:creator>Mariam Mahmoud</dc:creator>
  <cp:lastModifiedBy>Abdelwahab Elshennawy</cp:lastModifiedBy>
  <cp:revision>124</cp:revision>
  <dcterms:modified xsi:type="dcterms:W3CDTF">2022-12-28T10:32:27Z</dcterms:modified>
</cp:coreProperties>
</file>